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0"/>
  </p:notesMasterIdLst>
  <p:sldIdLst>
    <p:sldId id="256" r:id="rId2"/>
    <p:sldId id="264" r:id="rId3"/>
    <p:sldId id="277" r:id="rId4"/>
    <p:sldId id="346" r:id="rId5"/>
    <p:sldId id="262" r:id="rId6"/>
    <p:sldId id="263" r:id="rId7"/>
    <p:sldId id="345" r:id="rId8"/>
    <p:sldId id="257" r:id="rId9"/>
    <p:sldId id="259" r:id="rId10"/>
    <p:sldId id="260" r:id="rId11"/>
    <p:sldId id="258" r:id="rId12"/>
    <p:sldId id="261" r:id="rId13"/>
    <p:sldId id="278" r:id="rId14"/>
    <p:sldId id="319" r:id="rId15"/>
    <p:sldId id="316" r:id="rId16"/>
    <p:sldId id="323" r:id="rId17"/>
    <p:sldId id="324" r:id="rId18"/>
    <p:sldId id="332" r:id="rId19"/>
    <p:sldId id="333" r:id="rId20"/>
    <p:sldId id="356" r:id="rId21"/>
    <p:sldId id="349" r:id="rId22"/>
    <p:sldId id="265" r:id="rId23"/>
    <p:sldId id="266" r:id="rId24"/>
    <p:sldId id="268" r:id="rId25"/>
    <p:sldId id="267" r:id="rId26"/>
    <p:sldId id="269" r:id="rId27"/>
    <p:sldId id="270" r:id="rId28"/>
    <p:sldId id="282" r:id="rId29"/>
    <p:sldId id="271" r:id="rId30"/>
    <p:sldId id="322" r:id="rId31"/>
    <p:sldId id="272" r:id="rId32"/>
    <p:sldId id="273" r:id="rId33"/>
    <p:sldId id="274" r:id="rId34"/>
    <p:sldId id="317" r:id="rId35"/>
    <p:sldId id="300" r:id="rId36"/>
    <p:sldId id="318" r:id="rId37"/>
    <p:sldId id="321" r:id="rId38"/>
    <p:sldId id="296" r:id="rId39"/>
    <p:sldId id="313" r:id="rId40"/>
    <p:sldId id="355" r:id="rId41"/>
    <p:sldId id="276" r:id="rId42"/>
    <p:sldId id="311" r:id="rId43"/>
    <p:sldId id="314" r:id="rId44"/>
    <p:sldId id="315" r:id="rId45"/>
    <p:sldId id="297" r:id="rId46"/>
    <p:sldId id="298" r:id="rId47"/>
    <p:sldId id="299" r:id="rId48"/>
    <p:sldId id="279" r:id="rId49"/>
    <p:sldId id="289" r:id="rId50"/>
    <p:sldId id="280" r:id="rId51"/>
    <p:sldId id="281" r:id="rId52"/>
    <p:sldId id="347" r:id="rId53"/>
    <p:sldId id="348" r:id="rId54"/>
    <p:sldId id="295" r:id="rId55"/>
    <p:sldId id="283" r:id="rId56"/>
    <p:sldId id="286" r:id="rId57"/>
    <p:sldId id="287" r:id="rId58"/>
    <p:sldId id="290" r:id="rId59"/>
    <p:sldId id="284" r:id="rId60"/>
    <p:sldId id="288" r:id="rId61"/>
    <p:sldId id="294" r:id="rId62"/>
    <p:sldId id="285" r:id="rId63"/>
    <p:sldId id="291" r:id="rId64"/>
    <p:sldId id="292" r:id="rId65"/>
    <p:sldId id="293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2" r:id="rId77"/>
    <p:sldId id="320" r:id="rId78"/>
    <p:sldId id="329" r:id="rId79"/>
    <p:sldId id="330" r:id="rId80"/>
    <p:sldId id="340" r:id="rId81"/>
    <p:sldId id="331" r:id="rId82"/>
    <p:sldId id="334" r:id="rId83"/>
    <p:sldId id="343" r:id="rId84"/>
    <p:sldId id="337" r:id="rId85"/>
    <p:sldId id="335" r:id="rId86"/>
    <p:sldId id="339" r:id="rId87"/>
    <p:sldId id="341" r:id="rId88"/>
    <p:sldId id="338" r:id="rId89"/>
    <p:sldId id="342" r:id="rId90"/>
    <p:sldId id="344" r:id="rId91"/>
    <p:sldId id="350" r:id="rId92"/>
    <p:sldId id="351" r:id="rId93"/>
    <p:sldId id="352" r:id="rId94"/>
    <p:sldId id="354" r:id="rId95"/>
    <p:sldId id="353" r:id="rId96"/>
    <p:sldId id="325" r:id="rId97"/>
    <p:sldId id="326" r:id="rId98"/>
    <p:sldId id="327" r:id="rId9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269"/>
            <p14:sldId id="270"/>
            <p14:sldId id="282"/>
            <p14:sldId id="271"/>
            <p14:sldId id="322"/>
            <p14:sldId id="272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57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2016-01-08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2016-01-08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2016-01-08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2016-01-08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2016-01-08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2016-01-08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ControlStructures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https://github.com/gjbex/training-materia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Matrices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OOProgramming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Fortran/Matrices" TargetMode="External"/><Relationship Id="rId2" Type="http://schemas.openxmlformats.org/officeDocument/2006/relationships/hyperlink" Target="https://github.com/gjbex/training-material/tree/master/Fortran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training-material/tree/master/Fortran/OOProgramming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IO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Type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the 21</a:t>
            </a:r>
            <a:r>
              <a:rPr lang="en-US" baseline="30000" dirty="0" smtClean="0"/>
              <a:t>st</a:t>
            </a:r>
            <a:r>
              <a:rPr lang="en-US" dirty="0" smtClean="0"/>
              <a:t> 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936104"/>
                <a:gridCol w="1440160"/>
                <a:gridCol w="1944216"/>
                <a:gridCol w="2664296"/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github.com/gjbex/training-material/tree/master/Fortran/ControlStructures</a:t>
            </a:r>
            <a:r>
              <a:rPr lang="en-US" sz="16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a(I,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CASE SELECT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dot_product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=x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nl-BE" dirty="0">
                <a:hlinkClick r:id="rId2"/>
              </a:rPr>
              <a:t>https://</a:t>
            </a:r>
            <a:r>
              <a:rPr lang="nl-BE" dirty="0" smtClean="0">
                <a:hlinkClick r:id="rId2"/>
              </a:rPr>
              <a:t>github.com/gjbex/training-material</a:t>
            </a:r>
            <a:r>
              <a:rPr lang="nl-BE" dirty="0" smtClean="0"/>
              <a:t> </a:t>
            </a:r>
          </a:p>
          <a:p>
            <a:pPr lvl="1"/>
            <a:r>
              <a:rPr lang="en-US" dirty="0" smtClean="0"/>
              <a:t>License: </a:t>
            </a:r>
            <a:r>
              <a:rPr lang="nl-BE" sz="2000" dirty="0">
                <a:hlinkClick r:id="rId3"/>
              </a:rPr>
              <a:t>http://</a:t>
            </a:r>
            <a:r>
              <a:rPr lang="nl-BE" sz="2000" dirty="0" smtClean="0">
                <a:hlinkClick r:id="rId3"/>
              </a:rPr>
              <a:t>creativecommons.org/publicdomain/zero/1.0/</a:t>
            </a:r>
            <a:r>
              <a:rPr lang="nl-BE" sz="2000" dirty="0" smtClean="0"/>
              <a:t> </a:t>
            </a:r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Relevant directory: </a:t>
            </a:r>
            <a:r>
              <a:rPr lang="en-US" b="1" dirty="0" smtClean="0">
                <a:solidFill>
                  <a:srgbClr val="C00000"/>
                </a:solidFill>
              </a:rPr>
              <a:t>Fortran</a:t>
            </a:r>
          </a:p>
          <a:p>
            <a:pPr lvl="1"/>
            <a:r>
              <a:rPr lang="en-US" dirty="0" smtClean="0"/>
              <a:t>Subdirectories will be mentioned in slides at appropriate places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needed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 smtClean="0">
                <a:hlinkClick r:id="rId2"/>
              </a:rPr>
              <a:t>https</a:t>
            </a:r>
            <a:r>
              <a:rPr lang="nl-BE" sz="1600" dirty="0">
                <a:hlinkClick r:id="rId2"/>
              </a:rPr>
              <a:t>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https://github.com/gjbex/training-material/tree/master/Fortran/OOProgramming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github.com/gjbex/training-material/tree/master/Fortran/Miscellaneous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'F10.2',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github.com/gjbex/training-material/tree/master/Fortran/Functions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3"/>
              </a:rPr>
              <a:t>https://</a:t>
            </a:r>
            <a:r>
              <a:rPr lang="nl-BE" sz="1600" dirty="0" smtClean="0">
                <a:hlinkClick r:id="rId3"/>
              </a:rPr>
              <a:t>github.com/gjbex/training-material/tree/master/Fortran/Matrices</a:t>
            </a:r>
            <a:r>
              <a:rPr lang="nl-BE" sz="1600" dirty="0" smtClean="0"/>
              <a:t> </a:t>
            </a:r>
          </a:p>
          <a:p>
            <a:r>
              <a:rPr lang="nl-BE" sz="1600" dirty="0">
                <a:hlinkClick r:id="rId4"/>
              </a:rPr>
              <a:t>https://</a:t>
            </a:r>
            <a:r>
              <a:rPr lang="nl-BE" sz="1600" dirty="0" smtClean="0">
                <a:hlinkClick r:id="rId4"/>
              </a:rPr>
              <a:t>github.com/gjbex/training-material/tree/master/Fortran/OOProgramming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58704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7002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77002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587043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7002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68760"/>
            <a:ext cx="7344816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(n*d &lt;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179238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github.com/gjbex/training-material/tree/master/Fortran/Types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IOSTAT=status,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IOSTAT=status,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40911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i</a:t>
            </a:r>
            <a:r>
              <a:rPr lang="en-US" dirty="0" smtClean="0"/>
              <a:t>' to 'p':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'a' to 'h', 'q' to 'z':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(status))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39510"/>
            <a:ext cx="4787546" cy="1110950"/>
            <a:chOff x="4090691" y="-267930"/>
            <a:chExt cx="4548873" cy="114726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267930"/>
              <a:ext cx="2394639" cy="23381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88010" y="-34115"/>
              <a:ext cx="159025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github.com/gjbex/training-material/tree/master/Fortran/Miscellaneous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5548</Words>
  <Application>Microsoft Office PowerPoint</Application>
  <PresentationFormat>On-screen Show (4:3)</PresentationFormat>
  <Paragraphs>1612</Paragraphs>
  <Slides>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Cambria Math</vt:lpstr>
      <vt:lpstr>Courier New</vt:lpstr>
      <vt:lpstr>Symbol</vt:lpstr>
      <vt:lpstr>Wingdings</vt:lpstr>
      <vt:lpstr>Office Theme</vt:lpstr>
      <vt:lpstr>Fortran for the 21st century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Named blocks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281</cp:revision>
  <dcterms:created xsi:type="dcterms:W3CDTF">2015-03-25T05:43:07Z</dcterms:created>
  <dcterms:modified xsi:type="dcterms:W3CDTF">2016-01-08T13:11:59Z</dcterms:modified>
</cp:coreProperties>
</file>