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78" r:id="rId8"/>
    <p:sldId id="263" r:id="rId9"/>
    <p:sldId id="258" r:id="rId10"/>
    <p:sldId id="265" r:id="rId11"/>
    <p:sldId id="264" r:id="rId12"/>
    <p:sldId id="267" r:id="rId13"/>
    <p:sldId id="266" r:id="rId14"/>
    <p:sldId id="268" r:id="rId15"/>
    <p:sldId id="273" r:id="rId16"/>
    <p:sldId id="274" r:id="rId17"/>
    <p:sldId id="275" r:id="rId18"/>
    <p:sldId id="271" r:id="rId19"/>
    <p:sldId id="272" r:id="rId20"/>
    <p:sldId id="269" r:id="rId21"/>
    <p:sldId id="270" r:id="rId22"/>
    <p:sldId id="276" r:id="rId23"/>
    <p:sldId id="277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5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5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0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0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7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7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0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7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A8-96AE-444B-800E-5249C2828F02}" type="datetimeFigureOut">
              <a:rPr lang="nl-BE" smtClean="0"/>
              <a:t>22/01/2016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6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55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9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</a:t>
            </a:r>
            <a:r>
              <a:rPr lang="en-US" dirty="0" smtClean="0"/>
              <a:t>need</a:t>
            </a:r>
            <a:br>
              <a:rPr lang="en-US" dirty="0" smtClean="0"/>
            </a:br>
            <a:r>
              <a:rPr lang="en-US" dirty="0" smtClean="0"/>
              <a:t>           to </a:t>
            </a:r>
            <a:r>
              <a:rPr lang="en-US" dirty="0" smtClean="0"/>
              <a:t>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6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59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90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705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3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73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80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7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5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968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88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82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40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1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824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752</Words>
  <Application>Microsoft Office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Geert Jan Bex</dc:creator>
  <cp:lastModifiedBy>Geert Jan Bex</cp:lastModifiedBy>
  <cp:revision>27</cp:revision>
  <dcterms:created xsi:type="dcterms:W3CDTF">2016-01-20T14:29:43Z</dcterms:created>
  <dcterms:modified xsi:type="dcterms:W3CDTF">2016-01-22T13:05:26Z</dcterms:modified>
</cp:coreProperties>
</file>