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overloading/overriding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3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1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1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7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595</Words>
  <Application>Microsoft Office PowerPoint</Application>
  <PresentationFormat>On-screen Show (4:3)</PresentationFormat>
  <Paragraphs>148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Essential C++ Classes</vt:lpstr>
      <vt:lpstr>PowerPoint Presentation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overloading/overriding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13</cp:revision>
  <dcterms:created xsi:type="dcterms:W3CDTF">2017-02-24T18:21:04Z</dcterms:created>
  <dcterms:modified xsi:type="dcterms:W3CDTF">2017-03-01T08:16:39Z</dcterms:modified>
</cp:coreProperties>
</file>