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complex&lt;double&gt;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a(2, 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real(a) &lt;&lt; ",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8307" y="3498701"/>
            <a:ext cx="2892587" cy="795992"/>
            <a:chOff x="1997804" y="3744922"/>
            <a:chExt cx="2892587" cy="795992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997804" y="3744922"/>
              <a:ext cx="1446294" cy="4266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95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Essential C++ Numerics</vt:lpstr>
      <vt:lpstr>PowerPoint Presentation</vt:lpstr>
      <vt:lpstr>Complex numbers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51</cp:revision>
  <dcterms:created xsi:type="dcterms:W3CDTF">2017-02-24T18:21:04Z</dcterms:created>
  <dcterms:modified xsi:type="dcterms:W3CDTF">2017-03-30T18:56:48Z</dcterms:modified>
</cp:coreProperties>
</file>