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C287A-34DE-4461-AD1D-9F5D19819D26}" type="datetimeFigureOut">
              <a:rPr lang="en-US" smtClean="0"/>
              <a:t>2017-08-30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28350-5403-47BA-8777-32F1E14F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4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8150-D70E-4F68-8A09-903C13BE461B}" type="datetime1">
              <a:rPr lang="en-US" smtClean="0"/>
              <a:t>2017-08-30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9C32-28C2-45B5-B02D-D687679CC972}" type="datetime1">
              <a:rPr lang="en-US" smtClean="0"/>
              <a:t>2017-08-30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9ABE-08AC-4592-882A-53603BDF527E}" type="datetime1">
              <a:rPr lang="en-US" smtClean="0"/>
              <a:t>2017-08-30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536-67D1-4E18-8A44-26DD879B54E8}" type="datetime1">
              <a:rPr lang="en-US" smtClean="0"/>
              <a:t>2017-08-30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5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3BDF-EF14-406E-8080-2F05EC42B4BE}" type="datetime1">
              <a:rPr lang="en-US" smtClean="0"/>
              <a:t>2017-08-30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5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56F9-AC64-4C91-A907-171E8FAE1172}" type="datetime1">
              <a:rPr lang="en-US" smtClean="0"/>
              <a:t>2017-08-30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8-8670-423E-A88C-971B8F6A885F}" type="datetime1">
              <a:rPr lang="en-US" smtClean="0"/>
              <a:t>2017-08-30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2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068C-34E2-4DC3-98D9-09708647FD49}" type="datetime1">
              <a:rPr lang="en-US" smtClean="0"/>
              <a:t>2017-08-30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5DD0-FEA6-443A-B018-1960B15F8587}" type="datetime1">
              <a:rPr lang="en-US" smtClean="0"/>
              <a:t>2017-08-30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9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D6C-00AD-4FD9-BE35-3CCBC6EB583C}" type="datetime1">
              <a:rPr lang="en-US" smtClean="0"/>
              <a:t>2017-08-30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5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A50C5-8AD3-42AB-AD4B-95C77511C4D9}" type="datetime1">
              <a:rPr lang="en-US" smtClean="0"/>
              <a:t>2017-08-30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1EE9-EABA-4EF0-9B6C-F67C1A3F29C2}" type="datetime1">
              <a:rPr lang="en-US" smtClean="0"/>
              <a:t>2017-08-30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B5B1-7AB8-4189-884D-6F6B0BA5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development</a:t>
            </a:r>
            <a:br>
              <a:rPr lang="en-US" dirty="0" smtClean="0"/>
            </a:br>
            <a:r>
              <a:rPr lang="en-US" dirty="0" smtClean="0"/>
              <a:t>best practices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74404" y="5364337"/>
            <a:ext cx="5196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License</a:t>
            </a:r>
            <a:r>
              <a:rPr lang="en-US" sz="1350" dirty="0"/>
              <a:t>: this presentation is released under the Creative Commons, see</a:t>
            </a:r>
            <a:br>
              <a:rPr lang="en-US" sz="1350" dirty="0"/>
            </a:br>
            <a:r>
              <a:rPr lang="nl-BE" sz="1350" dirty="0">
                <a:hlinkClick r:id="rId3"/>
              </a:rPr>
              <a:t>http://creativecommons.org/publicdomain/zero/1.0/</a:t>
            </a:r>
            <a:r>
              <a:rPr lang="nl-BE" sz="135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</a:p>
          <a:p>
            <a:pPr lvl="1"/>
            <a:r>
              <a:rPr lang="en-US" dirty="0" smtClean="0"/>
              <a:t>issue tracking</a:t>
            </a:r>
          </a:p>
          <a:p>
            <a:pPr lvl="1"/>
            <a:r>
              <a:rPr lang="en-US" dirty="0" smtClean="0"/>
              <a:t>"backup"</a:t>
            </a:r>
          </a:p>
          <a:p>
            <a:r>
              <a:rPr lang="en-US" dirty="0" smtClean="0"/>
              <a:t>Wiki, OneNote, Google Keep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</a:p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7246" y="2275604"/>
            <a:ext cx="12593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e.g., </a:t>
            </a:r>
            <a:r>
              <a:rPr lang="en-US" sz="2800" dirty="0" err="1" smtClean="0"/>
              <a:t>git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PEP8 style guide</a:t>
            </a:r>
            <a:br>
              <a:rPr lang="en-US" dirty="0" smtClean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://www.python.org/dev/peps/pep-0008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</a:p>
          <a:p>
            <a:r>
              <a:rPr lang="en-US" dirty="0" smtClean="0"/>
              <a:t>GitHub</a:t>
            </a:r>
            <a:br>
              <a:rPr lang="en-US" dirty="0" smtClean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</a:t>
            </a:r>
            <a:r>
              <a:rPr lang="en-US" sz="2400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599" y="1557338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volume(object):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standards, idioms</a:t>
            </a:r>
          </a:p>
          <a:p>
            <a:r>
              <a:rPr lang="en-US" dirty="0" smtClean="0"/>
              <a:t>Comments &amp; documentation</a:t>
            </a:r>
          </a:p>
          <a:p>
            <a:r>
              <a:rPr lang="en-US" dirty="0" smtClean="0"/>
              <a:t>Provide examples/tests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4931225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no longer than fits on screen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enlarge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For Python, follow PEP8</a:t>
            </a:r>
          </a:p>
          <a:p>
            <a:pPr lvl="1"/>
            <a:r>
              <a:rPr lang="en-US" dirty="0" smtClean="0"/>
              <a:t>checked by flake8,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line length, white space,…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 writing Python, don't write C</a:t>
            </a:r>
          </a:p>
          <a:p>
            <a:r>
              <a:rPr lang="en-US" dirty="0" smtClean="0"/>
              <a:t>E.g.,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3927" y="4120736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853" y="5333009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functions/methods: semantics, arguments, return type, exceptions</a:t>
            </a:r>
          </a:p>
          <a:p>
            <a:pPr lvl="1"/>
            <a:r>
              <a:rPr lang="en-US" dirty="0" smtClean="0"/>
              <a:t>classes: semantics, high level functionality</a:t>
            </a:r>
          </a:p>
          <a:p>
            <a:pPr lvl="1"/>
            <a:r>
              <a:rPr lang="en-US" dirty="0" smtClean="0"/>
              <a:t>constants: semantics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 smtClean="0"/>
              <a:t>sphinx</a:t>
            </a:r>
          </a:p>
          <a:p>
            <a:pPr lvl="1"/>
            <a:r>
              <a:rPr lang="en-US" dirty="0" err="1" smtClean="0"/>
              <a:t>doxygen</a:t>
            </a:r>
            <a:r>
              <a:rPr lang="en-US" dirty="0" smtClean="0"/>
              <a:t> (for many languages)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err="1" smtClean="0"/>
              <a:t>doctest</a:t>
            </a:r>
            <a:endParaRPr lang="en-US" dirty="0" smtClean="0"/>
          </a:p>
          <a:p>
            <a:pPr lvl="1"/>
            <a:r>
              <a:rPr lang="en-US" dirty="0" err="1" smtClean="0"/>
              <a:t>unittest</a:t>
            </a:r>
            <a:endParaRPr lang="en-US" dirty="0" smtClean="0"/>
          </a:p>
          <a:p>
            <a:pPr lvl="1"/>
            <a:r>
              <a:rPr lang="en-US" dirty="0" smtClean="0"/>
              <a:t>nose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335</Words>
  <Application>Microsoft Office PowerPoint</Application>
  <PresentationFormat>On-screen Show (4:3)</PresentationFormat>
  <Paragraphs>111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Equation</vt:lpstr>
      <vt:lpstr>Python development best practices</vt:lpstr>
      <vt:lpstr>What is programming?</vt:lpstr>
      <vt:lpstr>Code readability</vt:lpstr>
      <vt:lpstr>Naming things</vt:lpstr>
      <vt:lpstr>Brevity</vt:lpstr>
      <vt:lpstr>Formatting conventions</vt:lpstr>
      <vt:lpstr>Coding standards</vt:lpstr>
      <vt:lpstr>Documents &amp; comments</vt:lpstr>
      <vt:lpstr>Examples</vt:lpstr>
      <vt:lpstr>Collaboration tools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coding best practices</dc:title>
  <dc:creator>Geert Jan Bex</dc:creator>
  <cp:lastModifiedBy>Geert Jan Bex</cp:lastModifiedBy>
  <cp:revision>21</cp:revision>
  <dcterms:created xsi:type="dcterms:W3CDTF">2016-05-31T14:53:40Z</dcterms:created>
  <dcterms:modified xsi:type="dcterms:W3CDTF">2017-08-30T14:41:36Z</dcterms:modified>
</cp:coreProperties>
</file>