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5" r:id="rId17"/>
    <p:sldId id="282" r:id="rId18"/>
    <p:sldId id="278" r:id="rId19"/>
    <p:sldId id="279" r:id="rId20"/>
    <p:sldId id="280" r:id="rId21"/>
    <p:sldId id="283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30/10/2017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 smtClean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 smtClean="0">
                <a:cs typeface="Courier New" panose="02070309020205020404" pitchFamily="49" charset="0"/>
              </a:rPr>
              <a:t>: "mean" position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5364" y="1740928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theoretic</a:t>
            </a:r>
            <a:br>
              <a:rPr lang="en-US" sz="2800" dirty="0" smtClean="0"/>
            </a:br>
            <a:r>
              <a:rPr lang="en-US" sz="2800" dirty="0" smtClean="0"/>
              <a:t>operations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7351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51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smtClean="0"/>
              <a:t> </a:t>
            </a:r>
            <a:r>
              <a:rPr lang="en-US" sz="2000" dirty="0">
                <a:sym typeface="Symbol" panose="05050102010706020507" pitchFamily="18" charset="2"/>
              </a:rPr>
              <a:t></a:t>
            </a:r>
            <a:r>
              <a:rPr lang="en-US" sz="2000" dirty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7917" y="5895330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 smtClean="0"/>
              <a:t> for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6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0D,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1D</a:t>
            </a:r>
          </a:p>
          <a:p>
            <a:pPr lvl="1"/>
            <a:r>
              <a:rPr lang="en-US" dirty="0" smtClean="0"/>
              <a:t>buffer operation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2D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1922" y="2799091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([line1, line2]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301921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buff1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(0.1)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301921" y="5322897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(0.1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99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island</a:t>
            </a:r>
          </a:p>
          <a:p>
            <a:pPr lvl="1"/>
            <a:r>
              <a:rPr lang="en-US" dirty="0" smtClean="0"/>
              <a:t>create coast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create lake contour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check whether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 smtClean="0"/>
              <a:t>create island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 smtClean="0"/>
              <a:t>Create cities</a:t>
            </a:r>
          </a:p>
          <a:p>
            <a:pPr lvl="1"/>
            <a:r>
              <a:rPr lang="en-US" dirty="0" smtClean="0"/>
              <a:t>create city position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 smtClean="0"/>
              <a:t>extend proportional to size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 smtClean="0"/>
              <a:t>Create roads</a:t>
            </a:r>
          </a:p>
          <a:p>
            <a:pPr lvl="1"/>
            <a:r>
              <a:rPr lang="en-US" dirty="0" smtClean="0"/>
              <a:t>create road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 between cities</a:t>
            </a:r>
          </a:p>
          <a:p>
            <a:pPr lvl="1"/>
            <a:r>
              <a:rPr lang="en-US" dirty="0" smtClean="0"/>
              <a:t>retain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other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pPr lvl="1"/>
            <a:r>
              <a:rPr lang="en-US" dirty="0" smtClean="0"/>
              <a:t>rectangle, sides parallel to axes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4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'left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',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03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point at given distance from point along a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9888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([point1, point2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9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146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d</a:t>
              </a:r>
              <a:r>
                <a:rPr lang="en-US" sz="1600" dirty="0" smtClean="0"/>
                <a:t> = 1.0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 </a:t>
              </a:r>
              <a:r>
                <a:rPr lang="en-US" dirty="0" smtClean="0"/>
                <a:t>1.0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shape files &amp;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GeoJSON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 reference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8375" y="1278112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inline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934" y="2126427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9695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8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: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selection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0024" y="2609172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  <a:endPara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60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201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 range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latitude range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2245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Based on intersection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04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GeoPandas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Shapely operations,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 smtClean="0">
                <a:sym typeface="Symbol" panose="05050102010706020507" pitchFamily="18" charset="2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Overlay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661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gdf.cx[-10:20, 40:45]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71" y="5132510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Raster data, e.g., satellite imagery</a:t>
            </a:r>
          </a:p>
          <a:p>
            <a:pPr lvl="1"/>
            <a:r>
              <a:rPr lang="en-US" dirty="0" smtClean="0"/>
              <a:t>TIFF image file</a:t>
            </a:r>
          </a:p>
          <a:p>
            <a:pPr lvl="2"/>
            <a:r>
              <a:rPr lang="en-US" dirty="0" smtClean="0"/>
              <a:t>1 or more raster bands</a:t>
            </a:r>
          </a:p>
          <a:p>
            <a:pPr lvl="1"/>
            <a:r>
              <a:rPr lang="en-US" dirty="0" smtClean="0"/>
              <a:t>meta-data in tags</a:t>
            </a:r>
          </a:p>
          <a:p>
            <a:pPr lvl="2"/>
            <a:r>
              <a:rPr lang="en-US" dirty="0" smtClean="0"/>
              <a:t>coordinate reference system</a:t>
            </a:r>
          </a:p>
          <a:p>
            <a:pPr lvl="2"/>
            <a:r>
              <a:rPr lang="en-US" dirty="0" err="1" smtClean="0"/>
              <a:t>geotransform</a:t>
            </a:r>
            <a:endParaRPr lang="en-US" dirty="0" smtClean="0"/>
          </a:p>
          <a:p>
            <a:r>
              <a:rPr lang="en-US" dirty="0" smtClean="0"/>
              <a:t>I/O: GDAL library with Python wrapper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&amp; read </a:t>
            </a:r>
            <a:r>
              <a:rPr lang="en-US" dirty="0" err="1" smtClean="0"/>
              <a:t>GeoTIFF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Number raster bands: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Raster band as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Geo-transform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838" y="3732789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19916" y="3226035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count from 1!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6573328" y="4770407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 err="1" smtClean="0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projection/geo-transform</a:t>
            </a:r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 err="1" smtClean="0"/>
              <a:t>numpy</a:t>
            </a:r>
            <a:r>
              <a:rPr lang="en-US" dirty="0" smtClean="0"/>
              <a:t> array data</a:t>
            </a:r>
          </a:p>
          <a:p>
            <a:endParaRPr lang="en-US" dirty="0"/>
          </a:p>
          <a:p>
            <a:r>
              <a:rPr lang="en-US" dirty="0" smtClean="0"/>
              <a:t>Flush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38" y="2079397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67302" y="2838134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052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nr</a:t>
              </a:r>
              <a:r>
                <a:rPr lang="en-US" dirty="0" smtClean="0">
                  <a:solidFill>
                    <a:srgbClr val="C00000"/>
                  </a:solidFill>
                </a:rPr>
                <a:t>. of bands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34837" y="3699167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836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835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30793" y="2938003"/>
            <a:ext cx="4080291" cy="1056440"/>
            <a:chOff x="4710074" y="3095001"/>
            <a:chExt cx="4080291" cy="1056440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7316" y="3228111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many types, e.g.,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1140128" cy="45075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8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2" grpId="0" animBg="1"/>
      <p:bldP spid="13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GeoTIFF</a:t>
            </a:r>
            <a:r>
              <a:rPr lang="en-US" dirty="0" smtClean="0"/>
              <a:t> geo-transformation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Geo-transformation: pixels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78658"/>
              </p:ext>
            </p:extLst>
          </p:nvPr>
        </p:nvGraphicFramePr>
        <p:xfrm>
          <a:off x="2012350" y="2321947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350" y="2321947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5964"/>
              </p:ext>
            </p:extLst>
          </p:nvPr>
        </p:nvGraphicFramePr>
        <p:xfrm>
          <a:off x="853326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326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594061"/>
              </p:ext>
            </p:extLst>
          </p:nvPr>
        </p:nvGraphicFramePr>
        <p:xfrm>
          <a:off x="853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0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GIS </a:t>
            </a:r>
            <a:r>
              <a:rPr lang="en-US" dirty="0" smtClean="0"/>
              <a:t>&amp; </a:t>
            </a:r>
            <a:r>
              <a:rPr lang="en-US" dirty="0"/>
              <a:t>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macwright.org/2012/10/31/gis-with-python-shapely-fiona.html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6"/>
              </a:rPr>
              <a:t>http://</a:t>
            </a:r>
            <a:r>
              <a:rPr lang="en-US" sz="2000" dirty="0" smtClean="0">
                <a:hlinkClick r:id="rId6"/>
              </a:rPr>
              <a:t>toblerity.org/fiona/index.html</a:t>
            </a:r>
            <a:endParaRPr lang="en-US" sz="2000" dirty="0" smtClean="0"/>
          </a:p>
          <a:p>
            <a:r>
              <a:rPr lang="en-US" dirty="0" smtClean="0"/>
              <a:t>Editing/displaying </a:t>
            </a:r>
            <a:r>
              <a:rPr lang="en-US" dirty="0" err="1" smtClean="0"/>
              <a:t>GeoJSON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7"/>
              </a:rPr>
              <a:t>http://geojson.io/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GIS </a:t>
            </a:r>
            <a:r>
              <a:rPr lang="en-US" dirty="0" smtClean="0"/>
              <a:t>data sources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</a:t>
            </a:r>
            <a:r>
              <a:rPr lang="en-US" sz="2000" dirty="0" smtClean="0">
                <a:hlinkClick r:id="rId8"/>
              </a:rPr>
              <a:t>/</a:t>
            </a:r>
            <a:r>
              <a:rPr lang="en-US" sz="2000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 smtClean="0"/>
              <a:t>: collection of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796381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Shapely: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2987</TotalTime>
  <Words>909</Words>
  <Application>Microsoft Office PowerPoint</Application>
  <PresentationFormat>On-screen Show (4:3)</PresentationFormat>
  <Paragraphs>263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1_Office Theme</vt:lpstr>
      <vt:lpstr>Microsoft Equation 3.0</vt:lpstr>
      <vt:lpstr>Graphical Information Systems data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GeoTIFF</vt:lpstr>
      <vt:lpstr>Reading GeoTIFF</vt:lpstr>
      <vt:lpstr>Writing GeoTIFF</vt:lpstr>
      <vt:lpstr>GeoTIFF geo-transformation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74</cp:revision>
  <dcterms:created xsi:type="dcterms:W3CDTF">2017-10-20T13:33:52Z</dcterms:created>
  <dcterms:modified xsi:type="dcterms:W3CDTF">2017-10-30T15:37:36Z</dcterms:modified>
</cp:coreProperties>
</file>