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282" r:id="rId30"/>
    <p:sldId id="296" r:id="rId31"/>
    <p:sldId id="283" r:id="rId32"/>
    <p:sldId id="295" r:id="rId33"/>
    <p:sldId id="285" r:id="rId34"/>
    <p:sldId id="284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7" r:id="rId44"/>
    <p:sldId id="304" r:id="rId45"/>
    <p:sldId id="305" r:id="rId46"/>
    <p:sldId id="307" r:id="rId47"/>
    <p:sldId id="298" r:id="rId48"/>
    <p:sldId id="299" r:id="rId49"/>
    <p:sldId id="300" r:id="rId50"/>
    <p:sldId id="301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9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6/12/2015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stash  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2179</Words>
  <Application>Microsoft Office PowerPoint</Application>
  <PresentationFormat>On-screen Show (4:3)</PresentationFormat>
  <Paragraphs>499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52</cp:revision>
  <dcterms:created xsi:type="dcterms:W3CDTF">2014-11-10T15:16:11Z</dcterms:created>
  <dcterms:modified xsi:type="dcterms:W3CDTF">2015-12-06T12:12:47Z</dcterms:modified>
</cp:coreProperties>
</file>