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83" r:id="rId21"/>
    <p:sldId id="285" r:id="rId22"/>
    <p:sldId id="286" r:id="rId23"/>
    <p:sldId id="287" r:id="rId24"/>
    <p:sldId id="28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search history to exploit cached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</a:t>
            </a:r>
            <a:r>
              <a:rPr lang="en-US" dirty="0" smtClean="0"/>
              <a:t>lignment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clustalw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 smtClean="0">
                  <a:solidFill>
                    <a:srgbClr val="C00000"/>
                  </a:solidFill>
                </a:rPr>
                <a:t>fasta</a:t>
              </a:r>
              <a:r>
                <a:rPr lang="en-US" dirty="0" smtClean="0">
                  <a:solidFill>
                    <a:srgbClr val="C00000"/>
                  </a:solidFill>
                </a:rPr>
                <a:t> format as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 smtClean="0"/>
              <a:t> to read/parse/write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fasta</a:t>
            </a:r>
            <a:r>
              <a:rPr lang="en-US" dirty="0" smtClean="0"/>
              <a:t>, PHYLIP,…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 smtClean="0"/>
              <a:t> turns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/>
              <a:t> into file handle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with sequences, e.g., print first 76 characters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10028</TotalTime>
  <Words>1343</Words>
  <Application>Microsoft Office PowerPoint</Application>
  <PresentationFormat>On-screen Show (4:3)</PresentationFormat>
  <Paragraphs>423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  <vt:lpstr>Multiple alignment</vt:lpstr>
      <vt:lpstr>Multiple alignment tools</vt:lpstr>
      <vt:lpstr>Reading alignments</vt:lpstr>
      <vt:lpstr>Working with alignments</vt:lpstr>
      <vt:lpstr>BLAST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87</cp:revision>
  <dcterms:created xsi:type="dcterms:W3CDTF">2016-06-16T05:43:08Z</dcterms:created>
  <dcterms:modified xsi:type="dcterms:W3CDTF">2016-08-09T16:16:18Z</dcterms:modified>
</cp:coreProperties>
</file>