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67" r:id="rId11"/>
    <p:sldId id="265" r:id="rId12"/>
    <p:sldId id="269" r:id="rId13"/>
    <p:sldId id="262" r:id="rId14"/>
    <p:sldId id="270" r:id="rId15"/>
    <p:sldId id="263" r:id="rId16"/>
    <p:sldId id="271" r:id="rId17"/>
    <p:sldId id="264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</a:t>
            </a:r>
            <a:r>
              <a:rPr lang="en-US" dirty="0" smtClean="0"/>
              <a:t>only top</a:t>
            </a:r>
            <a:endParaRPr lang="en-US" dirty="0" smtClean="0"/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  <a:endParaRPr lang="en-US" dirty="0" smtClean="0"/>
          </a:p>
          <a:p>
            <a:pPr lvl="1"/>
            <a:r>
              <a:rPr lang="en-US" dirty="0" smtClean="0"/>
              <a:t>element type: </a:t>
            </a:r>
            <a:r>
              <a:rPr lang="en-US" dirty="0" smtClean="0"/>
              <a:t>any</a:t>
            </a: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list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1082</Words>
  <Application>Microsoft Office PowerPoint</Application>
  <PresentationFormat>On-screen Show (4:3)</PresentationFormat>
  <Paragraphs>239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examples</vt:lpstr>
      <vt:lpstr>Tuple</vt:lpstr>
      <vt:lpstr>Tuple examples</vt:lpstr>
      <vt:lpstr>List</vt:lpstr>
      <vt:lpstr>List examples</vt:lpstr>
      <vt:lpstr>Set</vt:lpstr>
      <vt:lpstr>Set examples</vt:lpstr>
      <vt:lpstr>Dictionary</vt:lpstr>
      <vt:lpstr>Dictionary examples</vt:lpstr>
      <vt:lpstr>Derived data structures</vt:lpstr>
      <vt:lpstr>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32</cp:revision>
  <dcterms:created xsi:type="dcterms:W3CDTF">2016-08-11T15:43:59Z</dcterms:created>
  <dcterms:modified xsi:type="dcterms:W3CDTF">2016-08-18T21:21:26Z</dcterms:modified>
</cp:coreProperties>
</file>