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80" r:id="rId23"/>
    <p:sldId id="272" r:id="rId24"/>
    <p:sldId id="273" r:id="rId25"/>
    <p:sldId id="275" r:id="rId26"/>
    <p:sldId id="281" r:id="rId27"/>
    <p:sldId id="282" r:id="rId28"/>
    <p:sldId id="284" r:id="rId29"/>
    <p:sldId id="28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smtClean="0"/>
              <a:t>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</a:t>
            </a:r>
            <a:r>
              <a:rPr lang="en-US" dirty="0" smtClean="0"/>
              <a:t>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</a:t>
            </a:r>
            <a:r>
              <a:rPr lang="en-US" dirty="0" smtClean="0"/>
              <a:t>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</a:t>
            </a:r>
            <a:r>
              <a:rPr lang="en-US" dirty="0" smtClean="0"/>
              <a:t>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26827" y="5299364"/>
            <a:ext cx="13197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s are</a:t>
            </a:r>
            <a:br>
              <a:rPr lang="en-US" dirty="0" smtClean="0"/>
            </a:br>
            <a:r>
              <a:rPr lang="en-US" dirty="0" smtClean="0"/>
              <a:t>immutable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  <a:endParaRPr lang="en-US" dirty="0" smtClean="0"/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8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9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  <a:endParaRPr lang="en-US" dirty="0" smtClean="0"/>
          </a:p>
          <a:p>
            <a:pPr lvl="1"/>
            <a:r>
              <a:rPr lang="en-US" dirty="0" smtClean="0"/>
              <a:t>e.g., as </a:t>
            </a:r>
            <a:r>
              <a:rPr lang="en-US" dirty="0" smtClean="0"/>
              <a:t>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&lt;stack&gt;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</a:t>
            </a:r>
            <a:r>
              <a:rPr lang="en-US" dirty="0" smtClean="0"/>
              <a:t>front</a:t>
            </a:r>
            <a:endParaRPr lang="en-US" dirty="0" smtClean="0"/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</a:t>
            </a:r>
            <a:r>
              <a:rPr lang="en-US" dirty="0" smtClean="0"/>
              <a:t>O(1)</a:t>
            </a:r>
          </a:p>
          <a:p>
            <a:pPr lvl="1"/>
            <a:r>
              <a:rPr lang="en-US" dirty="0" smtClean="0"/>
              <a:t>element type: </a:t>
            </a:r>
            <a:r>
              <a:rPr lang="en-US" dirty="0" smtClean="0"/>
              <a:t>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</a:t>
            </a:r>
            <a:r>
              <a:rPr lang="en-US" dirty="0" smtClean="0"/>
              <a:t>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&lt;queue&gt;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330430" y="5953991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3681</TotalTime>
  <Words>1482</Words>
  <Application>Microsoft Office PowerPoint</Application>
  <PresentationFormat>On-screen Show (4:3)</PresentationFormat>
  <Paragraphs>347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Palatino Linotype</vt:lpstr>
      <vt:lpstr>Symbol</vt:lpstr>
      <vt:lpstr>Office Theme</vt:lpstr>
      <vt:lpstr>Equation</vt:lpstr>
      <vt:lpstr>Microsoft Equation 3.0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Dictionary</vt:lpstr>
      <vt:lpstr>Dictionary ADT</vt:lpstr>
      <vt:lpstr>Dictionary examples</vt:lpstr>
      <vt:lpstr>Derived data structures</vt:lpstr>
      <vt:lpstr>Stack</vt:lpstr>
      <vt:lpstr>Stack ADT</vt:lpstr>
      <vt:lpstr>Stack examples</vt:lpstr>
      <vt:lpstr>Queue</vt:lpstr>
      <vt:lpstr>Queue ADT</vt:lpstr>
      <vt:lpstr>Queue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53</cp:revision>
  <dcterms:created xsi:type="dcterms:W3CDTF">2016-08-11T15:43:59Z</dcterms:created>
  <dcterms:modified xsi:type="dcterms:W3CDTF">2016-08-23T08:07:41Z</dcterms:modified>
</cp:coreProperties>
</file>