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41" r:id="rId11"/>
    <p:sldId id="334" r:id="rId12"/>
    <p:sldId id="322" r:id="rId13"/>
    <p:sldId id="330" r:id="rId14"/>
    <p:sldId id="329" r:id="rId15"/>
    <p:sldId id="324" r:id="rId16"/>
    <p:sldId id="32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31" r:id="rId34"/>
    <p:sldId id="333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302" r:id="rId52"/>
    <p:sldId id="276" r:id="rId53"/>
    <p:sldId id="277" r:id="rId54"/>
    <p:sldId id="278" r:id="rId55"/>
    <p:sldId id="301" r:id="rId56"/>
    <p:sldId id="279" r:id="rId57"/>
    <p:sldId id="280" r:id="rId58"/>
    <p:sldId id="281" r:id="rId59"/>
    <p:sldId id="335" r:id="rId60"/>
    <p:sldId id="282" r:id="rId61"/>
    <p:sldId id="283" r:id="rId62"/>
    <p:sldId id="284" r:id="rId63"/>
    <p:sldId id="303" r:id="rId64"/>
    <p:sldId id="336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  <p:sldId id="297" r:id="rId77"/>
    <p:sldId id="327" r:id="rId78"/>
    <p:sldId id="328" r:id="rId79"/>
    <p:sldId id="299" r:id="rId80"/>
    <p:sldId id="300" r:id="rId81"/>
    <p:sldId id="332" r:id="rId82"/>
    <p:sldId id="337" r:id="rId83"/>
    <p:sldId id="298" r:id="rId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6145</Words>
  <Application>Microsoft Office PowerPoint</Application>
  <PresentationFormat>On-screen Show (4:3)</PresentationFormat>
  <Paragraphs>1173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Be paranoid, or die!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69</cp:revision>
  <dcterms:created xsi:type="dcterms:W3CDTF">2013-01-10T10:35:33Z</dcterms:created>
  <dcterms:modified xsi:type="dcterms:W3CDTF">2017-08-23T14:46:42Z</dcterms:modified>
</cp:coreProperties>
</file>