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8"/>
  </p:notesMasterIdLst>
  <p:handoutMasterIdLst>
    <p:handoutMasterId r:id="rId359"/>
  </p:handoutMasterIdLst>
  <p:sldIdLst>
    <p:sldId id="256" r:id="rId2"/>
    <p:sldId id="351" r:id="rId3"/>
    <p:sldId id="258" r:id="rId4"/>
    <p:sldId id="499" r:id="rId5"/>
    <p:sldId id="279" r:id="rId6"/>
    <p:sldId id="497" r:id="rId7"/>
    <p:sldId id="293" r:id="rId8"/>
    <p:sldId id="259" r:id="rId9"/>
    <p:sldId id="301" r:id="rId10"/>
    <p:sldId id="261" r:id="rId11"/>
    <p:sldId id="260" r:id="rId12"/>
    <p:sldId id="268" r:id="rId13"/>
    <p:sldId id="346" r:id="rId14"/>
    <p:sldId id="345" r:id="rId15"/>
    <p:sldId id="263" r:id="rId16"/>
    <p:sldId id="262" r:id="rId17"/>
    <p:sldId id="283" r:id="rId18"/>
    <p:sldId id="264" r:id="rId19"/>
    <p:sldId id="265" r:id="rId20"/>
    <p:sldId id="266" r:id="rId21"/>
    <p:sldId id="267" r:id="rId22"/>
    <p:sldId id="349" r:id="rId23"/>
    <p:sldId id="269" r:id="rId24"/>
    <p:sldId id="338" r:id="rId25"/>
    <p:sldId id="337" r:id="rId26"/>
    <p:sldId id="500" r:id="rId27"/>
    <p:sldId id="350" r:id="rId28"/>
    <p:sldId id="270" r:id="rId29"/>
    <p:sldId id="339" r:id="rId30"/>
    <p:sldId id="340" r:id="rId31"/>
    <p:sldId id="341" r:id="rId32"/>
    <p:sldId id="342" r:id="rId33"/>
    <p:sldId id="347" r:id="rId34"/>
    <p:sldId id="557" r:id="rId35"/>
    <p:sldId id="343" r:id="rId36"/>
    <p:sldId id="344" r:id="rId37"/>
    <p:sldId id="271" r:id="rId38"/>
    <p:sldId id="272" r:id="rId39"/>
    <p:sldId id="273" r:id="rId40"/>
    <p:sldId id="319" r:id="rId41"/>
    <p:sldId id="320" r:id="rId42"/>
    <p:sldId id="286" r:id="rId43"/>
    <p:sldId id="287" r:id="rId44"/>
    <p:sldId id="288" r:id="rId45"/>
    <p:sldId id="289" r:id="rId46"/>
    <p:sldId id="603" r:id="rId47"/>
    <p:sldId id="284" r:id="rId48"/>
    <p:sldId id="290" r:id="rId49"/>
    <p:sldId id="285" r:id="rId50"/>
    <p:sldId id="606" r:id="rId51"/>
    <p:sldId id="274" r:id="rId52"/>
    <p:sldId id="275" r:id="rId53"/>
    <p:sldId id="276" r:id="rId54"/>
    <p:sldId id="277" r:id="rId55"/>
    <p:sldId id="604" r:id="rId56"/>
    <p:sldId id="605" r:id="rId57"/>
    <p:sldId id="291" r:id="rId58"/>
    <p:sldId id="292" r:id="rId59"/>
    <p:sldId id="303" r:id="rId60"/>
    <p:sldId id="317" r:id="rId61"/>
    <p:sldId id="314" r:id="rId62"/>
    <p:sldId id="316" r:id="rId63"/>
    <p:sldId id="318" r:id="rId64"/>
    <p:sldId id="330" r:id="rId65"/>
    <p:sldId id="328" r:id="rId66"/>
    <p:sldId id="315" r:id="rId67"/>
    <p:sldId id="525" r:id="rId68"/>
    <p:sldId id="297" r:id="rId69"/>
    <p:sldId id="329" r:id="rId70"/>
    <p:sldId id="312" r:id="rId71"/>
    <p:sldId id="321" r:id="rId72"/>
    <p:sldId id="331" r:id="rId73"/>
    <p:sldId id="348" r:id="rId74"/>
    <p:sldId id="294" r:id="rId75"/>
    <p:sldId id="295" r:id="rId76"/>
    <p:sldId id="296" r:id="rId77"/>
    <p:sldId id="298" r:id="rId78"/>
    <p:sldId id="299" r:id="rId79"/>
    <p:sldId id="300" r:id="rId80"/>
    <p:sldId id="307" r:id="rId81"/>
    <p:sldId id="501" r:id="rId82"/>
    <p:sldId id="502" r:id="rId83"/>
    <p:sldId id="302" r:id="rId84"/>
    <p:sldId id="304" r:id="rId85"/>
    <p:sldId id="308" r:id="rId86"/>
    <p:sldId id="305" r:id="rId87"/>
    <p:sldId id="483" r:id="rId88"/>
    <p:sldId id="484" r:id="rId89"/>
    <p:sldId id="325" r:id="rId90"/>
    <p:sldId id="309" r:id="rId91"/>
    <p:sldId id="310" r:id="rId92"/>
    <p:sldId id="313" r:id="rId93"/>
    <p:sldId id="326" r:id="rId94"/>
    <p:sldId id="306" r:id="rId95"/>
    <p:sldId id="311" r:id="rId96"/>
    <p:sldId id="354" r:id="rId97"/>
    <p:sldId id="355" r:id="rId98"/>
    <p:sldId id="356" r:id="rId99"/>
    <p:sldId id="357" r:id="rId100"/>
    <p:sldId id="358" r:id="rId101"/>
    <p:sldId id="360" r:id="rId102"/>
    <p:sldId id="359" r:id="rId103"/>
    <p:sldId id="462" r:id="rId104"/>
    <p:sldId id="463" r:id="rId105"/>
    <p:sldId id="464" r:id="rId106"/>
    <p:sldId id="465" r:id="rId107"/>
    <p:sldId id="466" r:id="rId108"/>
    <p:sldId id="467" r:id="rId109"/>
    <p:sldId id="609" r:id="rId110"/>
    <p:sldId id="610" r:id="rId111"/>
    <p:sldId id="611" r:id="rId112"/>
    <p:sldId id="612" r:id="rId113"/>
    <p:sldId id="613" r:id="rId114"/>
    <p:sldId id="614" r:id="rId115"/>
    <p:sldId id="615" r:id="rId116"/>
    <p:sldId id="616" r:id="rId117"/>
    <p:sldId id="617" r:id="rId118"/>
    <p:sldId id="618" r:id="rId119"/>
    <p:sldId id="619" r:id="rId120"/>
    <p:sldId id="620" r:id="rId121"/>
    <p:sldId id="621" r:id="rId122"/>
    <p:sldId id="622" r:id="rId123"/>
    <p:sldId id="443" r:id="rId124"/>
    <p:sldId id="444" r:id="rId125"/>
    <p:sldId id="445" r:id="rId126"/>
    <p:sldId id="446" r:id="rId127"/>
    <p:sldId id="447" r:id="rId128"/>
    <p:sldId id="448" r:id="rId129"/>
    <p:sldId id="524" r:id="rId130"/>
    <p:sldId id="461" r:id="rId131"/>
    <p:sldId id="526" r:id="rId132"/>
    <p:sldId id="468" r:id="rId133"/>
    <p:sldId id="469" r:id="rId134"/>
    <p:sldId id="470" r:id="rId135"/>
    <p:sldId id="471" r:id="rId136"/>
    <p:sldId id="472" r:id="rId137"/>
    <p:sldId id="473" r:id="rId138"/>
    <p:sldId id="474" r:id="rId139"/>
    <p:sldId id="475" r:id="rId140"/>
    <p:sldId id="476" r:id="rId141"/>
    <p:sldId id="477" r:id="rId142"/>
    <p:sldId id="478" r:id="rId143"/>
    <p:sldId id="481" r:id="rId144"/>
    <p:sldId id="479" r:id="rId145"/>
    <p:sldId id="480" r:id="rId146"/>
    <p:sldId id="482" r:id="rId147"/>
    <p:sldId id="623" r:id="rId148"/>
    <p:sldId id="624" r:id="rId149"/>
    <p:sldId id="625" r:id="rId150"/>
    <p:sldId id="626" r:id="rId151"/>
    <p:sldId id="627" r:id="rId152"/>
    <p:sldId id="505" r:id="rId153"/>
    <p:sldId id="506" r:id="rId154"/>
    <p:sldId id="507" r:id="rId155"/>
    <p:sldId id="508" r:id="rId156"/>
    <p:sldId id="509" r:id="rId157"/>
    <p:sldId id="510" r:id="rId158"/>
    <p:sldId id="512" r:id="rId159"/>
    <p:sldId id="520" r:id="rId160"/>
    <p:sldId id="441" r:id="rId161"/>
    <p:sldId id="442" r:id="rId162"/>
    <p:sldId id="450" r:id="rId163"/>
    <p:sldId id="451" r:id="rId164"/>
    <p:sldId id="452" r:id="rId165"/>
    <p:sldId id="453" r:id="rId166"/>
    <p:sldId id="454" r:id="rId167"/>
    <p:sldId id="361" r:id="rId168"/>
    <p:sldId id="362" r:id="rId169"/>
    <p:sldId id="363" r:id="rId170"/>
    <p:sldId id="364" r:id="rId171"/>
    <p:sldId id="365" r:id="rId172"/>
    <p:sldId id="366" r:id="rId173"/>
    <p:sldId id="367" r:id="rId174"/>
    <p:sldId id="368" r:id="rId175"/>
    <p:sldId id="369" r:id="rId176"/>
    <p:sldId id="511" r:id="rId177"/>
    <p:sldId id="370" r:id="rId178"/>
    <p:sldId id="371" r:id="rId179"/>
    <p:sldId id="372" r:id="rId180"/>
    <p:sldId id="373" r:id="rId181"/>
    <p:sldId id="374" r:id="rId182"/>
    <p:sldId id="375" r:id="rId183"/>
    <p:sldId id="376" r:id="rId184"/>
    <p:sldId id="377" r:id="rId185"/>
    <p:sldId id="378" r:id="rId186"/>
    <p:sldId id="379" r:id="rId187"/>
    <p:sldId id="380" r:id="rId188"/>
    <p:sldId id="523" r:id="rId189"/>
    <p:sldId id="381" r:id="rId190"/>
    <p:sldId id="382" r:id="rId191"/>
    <p:sldId id="383" r:id="rId192"/>
    <p:sldId id="384" r:id="rId193"/>
    <p:sldId id="386" r:id="rId194"/>
    <p:sldId id="387" r:id="rId195"/>
    <p:sldId id="388" r:id="rId196"/>
    <p:sldId id="389" r:id="rId197"/>
    <p:sldId id="390" r:id="rId198"/>
    <p:sldId id="549" r:id="rId199"/>
    <p:sldId id="550" r:id="rId200"/>
    <p:sldId id="551" r:id="rId201"/>
    <p:sldId id="552" r:id="rId202"/>
    <p:sldId id="553" r:id="rId203"/>
    <p:sldId id="554" r:id="rId204"/>
    <p:sldId id="555" r:id="rId205"/>
    <p:sldId id="556" r:id="rId206"/>
    <p:sldId id="391" r:id="rId207"/>
    <p:sldId id="392" r:id="rId208"/>
    <p:sldId id="393" r:id="rId209"/>
    <p:sldId id="394" r:id="rId210"/>
    <p:sldId id="395" r:id="rId211"/>
    <p:sldId id="396" r:id="rId212"/>
    <p:sldId id="397" r:id="rId213"/>
    <p:sldId id="398" r:id="rId214"/>
    <p:sldId id="521" r:id="rId215"/>
    <p:sldId id="440" r:id="rId216"/>
    <p:sldId id="455" r:id="rId217"/>
    <p:sldId id="456" r:id="rId218"/>
    <p:sldId id="458" r:id="rId219"/>
    <p:sldId id="459" r:id="rId220"/>
    <p:sldId id="460" r:id="rId221"/>
    <p:sldId id="608" r:id="rId222"/>
    <p:sldId id="522" r:id="rId223"/>
    <p:sldId id="399" r:id="rId224"/>
    <p:sldId id="400" r:id="rId225"/>
    <p:sldId id="401" r:id="rId226"/>
    <p:sldId id="402" r:id="rId227"/>
    <p:sldId id="403" r:id="rId228"/>
    <p:sldId id="404" r:id="rId229"/>
    <p:sldId id="405" r:id="rId230"/>
    <p:sldId id="406" r:id="rId231"/>
    <p:sldId id="407" r:id="rId232"/>
    <p:sldId id="408" r:id="rId233"/>
    <p:sldId id="409" r:id="rId234"/>
    <p:sldId id="410" r:id="rId235"/>
    <p:sldId id="411" r:id="rId236"/>
    <p:sldId id="412" r:id="rId237"/>
    <p:sldId id="413" r:id="rId238"/>
    <p:sldId id="414" r:id="rId239"/>
    <p:sldId id="415" r:id="rId240"/>
    <p:sldId id="416" r:id="rId241"/>
    <p:sldId id="417" r:id="rId242"/>
    <p:sldId id="418" r:id="rId243"/>
    <p:sldId id="419" r:id="rId244"/>
    <p:sldId id="420" r:id="rId245"/>
    <p:sldId id="421" r:id="rId246"/>
    <p:sldId id="422" r:id="rId247"/>
    <p:sldId id="423" r:id="rId248"/>
    <p:sldId id="424" r:id="rId249"/>
    <p:sldId id="425" r:id="rId250"/>
    <p:sldId id="426" r:id="rId251"/>
    <p:sldId id="435" r:id="rId252"/>
    <p:sldId id="436" r:id="rId253"/>
    <p:sldId id="437" r:id="rId254"/>
    <p:sldId id="438" r:id="rId255"/>
    <p:sldId id="439" r:id="rId256"/>
    <p:sldId id="503" r:id="rId257"/>
    <p:sldId id="513" r:id="rId258"/>
    <p:sldId id="529" r:id="rId259"/>
    <p:sldId id="504" r:id="rId260"/>
    <p:sldId id="514" r:id="rId261"/>
    <p:sldId id="527" r:id="rId262"/>
    <p:sldId id="516" r:id="rId263"/>
    <p:sldId id="515" r:id="rId264"/>
    <p:sldId id="528" r:id="rId265"/>
    <p:sldId id="607" r:id="rId266"/>
    <p:sldId id="518" r:id="rId267"/>
    <p:sldId id="519" r:id="rId268"/>
    <p:sldId id="530" r:id="rId269"/>
    <p:sldId id="542" r:id="rId270"/>
    <p:sldId id="543" r:id="rId271"/>
    <p:sldId id="558" r:id="rId272"/>
    <p:sldId id="559" r:id="rId273"/>
    <p:sldId id="560" r:id="rId274"/>
    <p:sldId id="561" r:id="rId275"/>
    <p:sldId id="562" r:id="rId276"/>
    <p:sldId id="564" r:id="rId277"/>
    <p:sldId id="565" r:id="rId278"/>
    <p:sldId id="563" r:id="rId279"/>
    <p:sldId id="531" r:id="rId280"/>
    <p:sldId id="532" r:id="rId281"/>
    <p:sldId id="533" r:id="rId282"/>
    <p:sldId id="534" r:id="rId283"/>
    <p:sldId id="535" r:id="rId284"/>
    <p:sldId id="540" r:id="rId285"/>
    <p:sldId id="541" r:id="rId286"/>
    <p:sldId id="536" r:id="rId287"/>
    <p:sldId id="537" r:id="rId288"/>
    <p:sldId id="538" r:id="rId289"/>
    <p:sldId id="539" r:id="rId290"/>
    <p:sldId id="485" r:id="rId291"/>
    <p:sldId id="486" r:id="rId292"/>
    <p:sldId id="487" r:id="rId293"/>
    <p:sldId id="488" r:id="rId294"/>
    <p:sldId id="489" r:id="rId295"/>
    <p:sldId id="490" r:id="rId296"/>
    <p:sldId id="491" r:id="rId297"/>
    <p:sldId id="492" r:id="rId298"/>
    <p:sldId id="493" r:id="rId299"/>
    <p:sldId id="544" r:id="rId300"/>
    <p:sldId id="494" r:id="rId301"/>
    <p:sldId id="546" r:id="rId302"/>
    <p:sldId id="547" r:id="rId303"/>
    <p:sldId id="545" r:id="rId304"/>
    <p:sldId id="548" r:id="rId305"/>
    <p:sldId id="495" r:id="rId306"/>
    <p:sldId id="577" r:id="rId307"/>
    <p:sldId id="578" r:id="rId308"/>
    <p:sldId id="580" r:id="rId309"/>
    <p:sldId id="579" r:id="rId310"/>
    <p:sldId id="581" r:id="rId311"/>
    <p:sldId id="582" r:id="rId312"/>
    <p:sldId id="583" r:id="rId313"/>
    <p:sldId id="584" r:id="rId314"/>
    <p:sldId id="585" r:id="rId315"/>
    <p:sldId id="586" r:id="rId316"/>
    <p:sldId id="590" r:id="rId317"/>
    <p:sldId id="587" r:id="rId318"/>
    <p:sldId id="588" r:id="rId319"/>
    <p:sldId id="589" r:id="rId320"/>
    <p:sldId id="591" r:id="rId321"/>
    <p:sldId id="592" r:id="rId322"/>
    <p:sldId id="593" r:id="rId323"/>
    <p:sldId id="594" r:id="rId324"/>
    <p:sldId id="595" r:id="rId325"/>
    <p:sldId id="596" r:id="rId326"/>
    <p:sldId id="597" r:id="rId327"/>
    <p:sldId id="598" r:id="rId328"/>
    <p:sldId id="599" r:id="rId329"/>
    <p:sldId id="600" r:id="rId330"/>
    <p:sldId id="601" r:id="rId331"/>
    <p:sldId id="602" r:id="rId332"/>
    <p:sldId id="433" r:id="rId333"/>
    <p:sldId id="434" r:id="rId334"/>
    <p:sldId id="571" r:id="rId335"/>
    <p:sldId id="572" r:id="rId336"/>
    <p:sldId id="573" r:id="rId337"/>
    <p:sldId id="574" r:id="rId338"/>
    <p:sldId id="575" r:id="rId339"/>
    <p:sldId id="576" r:id="rId340"/>
    <p:sldId id="566" r:id="rId341"/>
    <p:sldId id="496" r:id="rId342"/>
    <p:sldId id="567" r:id="rId343"/>
    <p:sldId id="569" r:id="rId344"/>
    <p:sldId id="570" r:id="rId345"/>
    <p:sldId id="568" r:id="rId346"/>
    <p:sldId id="628" r:id="rId347"/>
    <p:sldId id="629" r:id="rId348"/>
    <p:sldId id="630" r:id="rId349"/>
    <p:sldId id="631" r:id="rId350"/>
    <p:sldId id="632" r:id="rId351"/>
    <p:sldId id="633" r:id="rId352"/>
    <p:sldId id="634" r:id="rId353"/>
    <p:sldId id="322" r:id="rId354"/>
    <p:sldId id="323" r:id="rId355"/>
    <p:sldId id="324" r:id="rId356"/>
    <p:sldId id="498" r:id="rId357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Profiling" id="{3882A7C8-455A-45F8-BBC0-21E8FCF68080}">
          <p14:sldIdLst>
            <p14:sldId id="623"/>
            <p14:sldId id="624"/>
            <p14:sldId id="625"/>
            <p14:sldId id="626"/>
            <p14:sldId id="627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607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92" d="100"/>
          <a:sy n="92" d="100"/>
        </p:scale>
        <p:origin x="-63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29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45" Type="http://schemas.openxmlformats.org/officeDocument/2006/relationships/slide" Target="slides/slide344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commentAuthors" Target="commentAuthors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slide" Target="slides/slide31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334" Type="http://schemas.openxmlformats.org/officeDocument/2006/relationships/slide" Target="slides/slide333.xml"/><Relationship Id="rId350" Type="http://schemas.openxmlformats.org/officeDocument/2006/relationships/slide" Target="slides/slide349.xml"/><Relationship Id="rId355" Type="http://schemas.openxmlformats.org/officeDocument/2006/relationships/slide" Target="slides/slide35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presProps" Target="presProps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viewProps" Target="viewProps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theme" Target="theme/theme1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2016-02-08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2016-02-08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276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8/02/2016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8/02/2016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8/02/2016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8/02/2016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8/02/2016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8/02/2016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8/02/2016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8/02/2016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8/02/2016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8/02/2016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8/02/2016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8/02/2016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5.wmf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4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55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56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integration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Bex, Hasselt University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685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Acknowledgement: </a:t>
            </a:r>
            <a:r>
              <a:rPr lang="en-US" dirty="0" smtClean="0"/>
              <a:t>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corrections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>
                <a:hlinkClick r:id="rId2"/>
              </a:rPr>
              <a:t>https://github.com/gjbex/training-material/tree/master/Python/Unittest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465313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978455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[range(3)]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[range(1, 4)]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[range(1, 8, 2)]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[range(0, -9, -3)]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ranges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[4, -4, 9]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6132" y="6093296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34965" y="5607629"/>
            <a:ext cx="1157315" cy="269643"/>
            <a:chOff x="4211960" y="3809365"/>
            <a:chExt cx="1157315" cy="421015"/>
          </a:xfrm>
        </p:grpSpPr>
        <p:sp>
          <p:nvSpPr>
            <p:cNvPr id="13" name="TextBox 12"/>
            <p:cNvSpPr txBox="1"/>
            <p:nvPr/>
          </p:nvSpPr>
          <p:spPr>
            <a:xfrm>
              <a:off x="4328990" y="3861048"/>
              <a:ext cx="1040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4211960" y="3809365"/>
              <a:ext cx="117030" cy="23634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31103" y="6033482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if we want the first 10</a:t>
            </a:r>
            <a:r>
              <a:rPr lang="en-US" baseline="30000" dirty="0" smtClean="0"/>
              <a:t>6</a:t>
            </a:r>
            <a:r>
              <a:rPr lang="en-US" dirty="0" smtClean="0"/>
              <a:t> prime numbers?</a:t>
            </a:r>
          </a:p>
          <a:p>
            <a:pPr lvl="1"/>
            <a:r>
              <a:rPr lang="en-US" dirty="0" smtClean="0"/>
              <a:t>Guess range?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60848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14908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590981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597471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alpha beta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'alpha beta'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r>
              <a:rPr lang="en-US" dirty="0" smtClean="0"/>
              <a:t>transpose, trace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320849"/>
              </p:ext>
            </p:extLst>
          </p:nvPr>
        </p:nvGraphicFramePr>
        <p:xfrm>
          <a:off x="539552" y="3060106"/>
          <a:ext cx="393541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" name="Vergelijking" r:id="rId3" imgW="1955520" imgH="419040" progId="Equation.3">
                  <p:embed/>
                </p:oleObj>
              </mc:Choice>
              <mc:Fallback>
                <p:oleObj name="Vergelijking" r:id="rId3" imgW="195552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060106"/>
                        <a:ext cx="3935413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356992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715428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5202444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32749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columns: 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374839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18" y="4725144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5" y="1412776"/>
            <a:ext cx="7037387" cy="4972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1247714"/>
            <a:ext cx="8742800" cy="51336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7308304" y="3501008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915461" y="6050881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7236296" y="407707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596408" y="3812963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897107" y="1918573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select parameters</a:t>
              </a:r>
              <a:r>
                <a:rPr lang="nl-BE" dirty="0">
                  <a:solidFill>
                    <a:srgbClr val="0070C0"/>
                  </a:solidFill>
                </a:rPr>
                <a:t/>
              </a:r>
              <a:br>
                <a:rPr lang="nl-BE" dirty="0">
                  <a:solidFill>
                    <a:srgbClr val="0070C0"/>
                  </a:solidFill>
                </a:rPr>
              </a:br>
              <a:r>
                <a:rPr lang="nl-BE" dirty="0" err="1" smtClean="0">
                  <a:solidFill>
                    <a:srgbClr val="0070C0"/>
                  </a:solidFill>
                </a:rPr>
                <a:t>to</a:t>
              </a:r>
              <a:r>
                <a:rPr lang="nl-BE" dirty="0" smtClean="0">
                  <a:solidFill>
                    <a:srgbClr val="0070C0"/>
                  </a:solidFill>
                </a:rPr>
                <a:t> plot </a:t>
              </a:r>
              <a:r>
                <a:rPr lang="nl-BE" dirty="0" err="1" smtClean="0">
                  <a:solidFill>
                    <a:srgbClr val="0070C0"/>
                  </a:solidFill>
                </a:rPr>
                <a:t>from</a:t>
              </a:r>
              <a:r>
                <a:rPr lang="nl-BE" dirty="0" smtClean="0">
                  <a:solidFill>
                    <a:srgbClr val="0070C0"/>
                  </a:solidFill>
                </a:rPr>
                <a:t> </a:t>
              </a:r>
              <a:r>
                <a:rPr lang="nl-BE" dirty="0" err="1" smtClean="0">
                  <a:solidFill>
                    <a:srgbClr val="0070C0"/>
                  </a:solidFill>
                </a:rPr>
                <a:t>menus</a:t>
              </a:r>
              <a:endParaRPr lang="en-US" dirty="0" smtClean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32175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3779748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294183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3356992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4643844"/>
            <a:ext cx="32175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35562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059832" y="5589240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(3/4)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627620"/>
            <a:ext cx="3358763" cy="873388"/>
            <a:chOff x="3697513" y="2627620"/>
            <a:chExt cx="3358763" cy="873388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627620"/>
              <a:ext cx="1188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812286"/>
              <a:ext cx="1414533" cy="40069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3.4.x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42900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91581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390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852936"/>
            <a:ext cx="6664004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split 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60848"/>
            <a:ext cx="2534467" cy="980819"/>
            <a:chOff x="7890626" y="3060249"/>
            <a:chExt cx="2534467" cy="980819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9681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068960"/>
            <a:ext cx="2990810" cy="1008112"/>
            <a:chOff x="7890626" y="3032956"/>
            <a:chExt cx="2990810" cy="1008112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8283" y="3032956"/>
              <a:ext cx="28531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149080"/>
            <a:ext cx="2912263" cy="1080120"/>
            <a:chOff x="7890626" y="2960948"/>
            <a:chExt cx="2912263" cy="1080120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8283" y="2960948"/>
              <a:ext cx="27746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667236"/>
            <a:chOff x="7486764" y="3465004"/>
            <a:chExt cx="7064157" cy="667236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609020"/>
              <a:ext cx="7028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35540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08209" y="4581128"/>
            <a:ext cx="2899952" cy="1384995"/>
            <a:chOff x="7890626" y="2960948"/>
            <a:chExt cx="2899952" cy="1384995"/>
          </a:xfrm>
        </p:grpSpPr>
        <p:sp>
          <p:nvSpPr>
            <p:cNvPr id="14" name="Right Brace 13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283" y="2960948"/>
              <a:ext cx="276229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setter for class'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772816"/>
            <a:ext cx="3068135" cy="954107"/>
            <a:chOff x="7937245" y="3609019"/>
            <a:chExt cx="3068135" cy="954107"/>
          </a:xfrm>
        </p:grpSpPr>
        <p:sp>
          <p:nvSpPr>
            <p:cNvPr id="17" name="Right Brace 16"/>
            <p:cNvSpPr/>
            <p:nvPr/>
          </p:nvSpPr>
          <p:spPr>
            <a:xfrm>
              <a:off x="7937245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09019"/>
              <a:ext cx="2977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class variable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22004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state</a:t>
            </a:r>
          </a:p>
          <a:p>
            <a:r>
              <a:rPr lang="en-US" sz="2400" dirty="0" smtClean="0"/>
              <a:t>of class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/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XDR</a:t>
            </a:r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/>
              <a:t>htmllib</a:t>
            </a:r>
            <a:r>
              <a:rPr lang="en-US" dirty="0" smtClean="0"/>
              <a:t>, </a:t>
            </a:r>
            <a:r>
              <a:rPr lang="en-US" dirty="0" err="1" smtClean="0"/>
              <a:t>sgmllib</a:t>
            </a:r>
            <a:r>
              <a:rPr lang="en-US" dirty="0" smtClean="0"/>
              <a:t>, 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51981</TotalTime>
  <Words>17508</Words>
  <Application>Microsoft Office PowerPoint</Application>
  <PresentationFormat>On-screen Show (4:3)</PresentationFormat>
  <Paragraphs>4326</Paragraphs>
  <Slides>356</Slides>
  <Notes>4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356</vt:i4>
      </vt:variant>
    </vt:vector>
  </HeadingPairs>
  <TitlesOfParts>
    <vt:vector size="358" baseType="lpstr">
      <vt:lpstr>Office Theme</vt:lpstr>
      <vt:lpstr>Vergelijking</vt:lpstr>
      <vt:lpstr>Python for data processing &amp; integration</vt:lpstr>
      <vt:lpstr>Introduction</vt:lpstr>
      <vt:lpstr>Motivation</vt:lpstr>
      <vt:lpstr>Python applications</vt:lpstr>
      <vt:lpstr>Python versions</vt:lpstr>
      <vt:lpstr>Scope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simple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More information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Profiling</vt:lpstr>
      <vt:lpstr>Profiling approaches</vt:lpstr>
      <vt:lpstr>Timing functions</vt:lpstr>
      <vt:lpstr>Profiler</vt:lpstr>
      <vt:lpstr>Visual profiles: snakeviz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numpy data I/O revisited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566</cp:revision>
  <cp:lastPrinted>2013-05-30T07:55:36Z</cp:lastPrinted>
  <dcterms:created xsi:type="dcterms:W3CDTF">2013-02-08T06:04:20Z</dcterms:created>
  <dcterms:modified xsi:type="dcterms:W3CDTF">2016-02-08T16:00:54Z</dcterms:modified>
</cp:coreProperties>
</file>