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70" r:id="rId13"/>
    <p:sldId id="271" r:id="rId14"/>
    <p:sldId id="272" r:id="rId15"/>
    <p:sldId id="273" r:id="rId16"/>
    <p:sldId id="274" r:id="rId17"/>
    <p:sldId id="263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81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err="1" smtClean="0"/>
              <a:t>columnwise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Straightforward: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28216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12093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37202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3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3269</TotalTime>
  <Words>1023</Words>
  <Application>Microsoft Office PowerPoint</Application>
  <PresentationFormat>On-screen Show (4:3)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Essential C++ Numerics</vt:lpstr>
      <vt:lpstr>PowerPoint Presentation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Ordinary differential equations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95</cp:revision>
  <dcterms:created xsi:type="dcterms:W3CDTF">2017-02-24T18:21:04Z</dcterms:created>
  <dcterms:modified xsi:type="dcterms:W3CDTF">2017-04-04T05:11:57Z</dcterms:modified>
</cp:coreProperties>
</file>