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2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0279-4160-4FB5-A95A-9ABB0C14BC92}" type="datetimeFigureOut">
              <a:rPr lang="en-US" smtClean="0"/>
              <a:t>2016-08-11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69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0279-4160-4FB5-A95A-9ABB0C14BC92}" type="datetimeFigureOut">
              <a:rPr lang="en-US" smtClean="0"/>
              <a:t>2016-08-11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4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0279-4160-4FB5-A95A-9ABB0C14BC92}" type="datetimeFigureOut">
              <a:rPr lang="en-US" smtClean="0"/>
              <a:t>2016-08-11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7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0279-4160-4FB5-A95A-9ABB0C14BC92}" type="datetimeFigureOut">
              <a:rPr lang="en-US" smtClean="0"/>
              <a:t>2016-08-11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8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0279-4160-4FB5-A95A-9ABB0C14BC92}" type="datetimeFigureOut">
              <a:rPr lang="en-US" smtClean="0"/>
              <a:t>2016-08-11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8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0279-4160-4FB5-A95A-9ABB0C14BC92}" type="datetimeFigureOut">
              <a:rPr lang="en-US" smtClean="0"/>
              <a:t>2016-08-11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3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0279-4160-4FB5-A95A-9ABB0C14BC92}" type="datetimeFigureOut">
              <a:rPr lang="en-US" smtClean="0"/>
              <a:t>2016-08-11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7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0279-4160-4FB5-A95A-9ABB0C14BC92}" type="datetimeFigureOut">
              <a:rPr lang="en-US" smtClean="0"/>
              <a:t>2016-08-11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0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0279-4160-4FB5-A95A-9ABB0C14BC92}" type="datetimeFigureOut">
              <a:rPr lang="en-US" smtClean="0"/>
              <a:t>2016-08-11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0279-4160-4FB5-A95A-9ABB0C14BC92}" type="datetimeFigureOut">
              <a:rPr lang="en-US" smtClean="0"/>
              <a:t>2016-08-11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0279-4160-4FB5-A95A-9ABB0C14BC92}" type="datetimeFigureOut">
              <a:rPr lang="en-US" smtClean="0"/>
              <a:t>2016-08-11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8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F0279-4160-4FB5-A95A-9ABB0C14BC92}" type="datetimeFigureOut">
              <a:rPr lang="en-US" smtClean="0"/>
              <a:t>2016-08-11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3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Data structures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99205" y="5445225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>
                <a:hlinkClick r:id="rId3"/>
              </a:rPr>
              <a:t>/</a:t>
            </a:r>
            <a:r>
              <a:rPr lang="nl-BE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0723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2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3165" y="5008416"/>
            <a:ext cx="61563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 all languages, many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party libraries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97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3165" y="3875806"/>
            <a:ext cx="61563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 all languages, many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party libraries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741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C/C++/Fortran/Java: core language</a:t>
            </a:r>
          </a:p>
          <a:p>
            <a:pPr lvl="1"/>
            <a:r>
              <a:rPr lang="en-US" dirty="0" smtClean="0"/>
              <a:t>Python: array package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28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 or keyword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C/C++/Fortran/Java/Python: core language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60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37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323</Words>
  <Application>Microsoft Office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Data structures</vt:lpstr>
      <vt:lpstr>Introduction</vt:lpstr>
      <vt:lpstr>Motivation</vt:lpstr>
      <vt:lpstr>It's a zoo…</vt:lpstr>
      <vt:lpstr>Basic data structures</vt:lpstr>
      <vt:lpstr>Array</vt:lpstr>
      <vt:lpstr>Tuple</vt:lpstr>
      <vt:lpstr>List</vt:lpstr>
      <vt:lpstr>Set</vt:lpstr>
      <vt:lpstr>Dictionary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Geert Jan Bex</dc:creator>
  <cp:lastModifiedBy>Geert Jan Bex</cp:lastModifiedBy>
  <cp:revision>4</cp:revision>
  <dcterms:created xsi:type="dcterms:W3CDTF">2016-08-11T15:43:59Z</dcterms:created>
  <dcterms:modified xsi:type="dcterms:W3CDTF">2016-08-11T19:11:54Z</dcterms:modified>
</cp:coreProperties>
</file>