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6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453" r:id="rId59"/>
    <p:sldId id="454" r:id="rId60"/>
    <p:sldId id="314" r:id="rId61"/>
    <p:sldId id="315" r:id="rId62"/>
    <p:sldId id="316" r:id="rId63"/>
    <p:sldId id="317" r:id="rId64"/>
    <p:sldId id="318" r:id="rId65"/>
    <p:sldId id="452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  <p:sldId id="390" r:id="rId137"/>
    <p:sldId id="391" r:id="rId138"/>
    <p:sldId id="392" r:id="rId139"/>
    <p:sldId id="393" r:id="rId140"/>
    <p:sldId id="394" r:id="rId141"/>
    <p:sldId id="395" r:id="rId142"/>
    <p:sldId id="396" r:id="rId143"/>
    <p:sldId id="397" r:id="rId144"/>
    <p:sldId id="398" r:id="rId145"/>
    <p:sldId id="399" r:id="rId146"/>
    <p:sldId id="400" r:id="rId147"/>
    <p:sldId id="401" r:id="rId148"/>
    <p:sldId id="402" r:id="rId149"/>
    <p:sldId id="403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46" r:id="rId191"/>
    <p:sldId id="448" r:id="rId192"/>
    <p:sldId id="449" r:id="rId193"/>
    <p:sldId id="451" r:id="rId194"/>
    <p:sldId id="450" r:id="rId19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notesMaster" Target="notesMasters/notesMaster1.xml"/><Relationship Id="rId200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viewProps" Target="viewProps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2017-09-05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2017-09-05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2017-09-05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2017-09-05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2017-09-05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2017-09-05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2017-09-05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2017-09-05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2017-09-05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2017-09-05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2017-09-05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2017-09-05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CPlusPlus/Boost" TargetMode="Externa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8" y="5018751"/>
            <a:ext cx="7234060" cy="480122"/>
            <a:chOff x="-2444419" y="3913434"/>
            <a:chExt cx="7234060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444419" y="4112712"/>
              <a:ext cx="230676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dobule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17" y="4837531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5136" y="3188012"/>
            <a:ext cx="2329045" cy="1140748"/>
            <a:chOff x="1030021" y="2944201"/>
            <a:chExt cx="2329045" cy="1140748"/>
          </a:xfrm>
        </p:grpSpPr>
        <p:sp>
          <p:nvSpPr>
            <p:cNvPr id="31" name="TextBox 30"/>
            <p:cNvSpPr txBox="1"/>
            <p:nvPr/>
          </p:nvSpPr>
          <p:spPr>
            <a:xfrm>
              <a:off x="1030021" y="3684839"/>
              <a:ext cx="23290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"send to" </a:t>
              </a:r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operator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9044" y="2944201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0"/>
              <a:endCxn id="32" idx="2"/>
            </p:cNvCxnSpPr>
            <p:nvPr/>
          </p:nvCxnSpPr>
          <p:spPr>
            <a:xfrm flipH="1" flipV="1">
              <a:off x="1284950" y="3225045"/>
              <a:ext cx="909594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730852" y="3165633"/>
            <a:ext cx="251811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1" idx="0"/>
            <a:endCxn id="42" idx="2"/>
          </p:cNvCxnSpPr>
          <p:nvPr/>
        </p:nvCxnSpPr>
        <p:spPr>
          <a:xfrm flipV="1">
            <a:off x="3279659" y="3446477"/>
            <a:ext cx="577099" cy="48217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1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53400"/>
            <a:ext cx="6979848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generate(begin(time), end(time),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static double t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signal(0.0,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wave: waves)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phase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+= cos(2.0*pi*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*time + phase)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56154" y="2322613"/>
            <a:ext cx="3677265" cy="1678681"/>
            <a:chOff x="2044622" y="2944201"/>
            <a:chExt cx="3677265" cy="1678681"/>
          </a:xfrm>
        </p:grpSpPr>
        <p:sp>
          <p:nvSpPr>
            <p:cNvPr id="7" name="TextBox 6"/>
            <p:cNvSpPr txBox="1"/>
            <p:nvPr/>
          </p:nvSpPr>
          <p:spPr>
            <a:xfrm>
              <a:off x="2578636" y="4222772"/>
              <a:ext cx="3143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passed at runtime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4622" y="2944201"/>
              <a:ext cx="75150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420372" y="3225045"/>
              <a:ext cx="1729890" cy="9977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177942" y="2818795"/>
            <a:ext cx="512226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0"/>
            <a:endCxn id="13" idx="2"/>
          </p:cNvCxnSpPr>
          <p:nvPr/>
        </p:nvCxnSpPr>
        <p:spPr>
          <a:xfrm flipH="1" flipV="1">
            <a:off x="3434055" y="3099639"/>
            <a:ext cx="1827739" cy="50154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1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0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6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7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7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1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2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3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6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3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7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1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5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027" y="5787820"/>
            <a:ext cx="16113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x, y, d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(v1a.cbegin(),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github.com/gjbex/training-material/tree/master/CPlusPlus/Boost</a:t>
            </a:r>
            <a:r>
              <a:rPr lang="en-US" sz="18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/>
                <a:gridCol w="993059"/>
                <a:gridCol w="1396180"/>
                <a:gridCol w="1848465"/>
                <a:gridCol w="2812640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Boost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4450"/>
            <a:ext cx="304308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n--;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4850" y="2344450"/>
            <a:ext cx="4098208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3973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146543" y="5519887"/>
            <a:ext cx="276842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- 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he has a perfect language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/>
          <a:lstStyle/>
          <a:p>
            <a:r>
              <a:rPr lang="en-US" dirty="0" smtClean="0"/>
              <a:t>Repetition statement</a:t>
            </a:r>
          </a:p>
          <a:p>
            <a:r>
              <a:rPr lang="en-US" dirty="0" smtClean="0"/>
              <a:t>Initialization once, before first iteration</a:t>
            </a:r>
          </a:p>
          <a:p>
            <a:r>
              <a:rPr lang="en-US" dirty="0" smtClean="0"/>
              <a:t>Index modified after each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249145"/>
            <a:chOff x="5468585" y="4012192"/>
            <a:chExt cx="3575505" cy="1249145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71624" y="4131458"/>
              <a:ext cx="3372466" cy="1129879"/>
              <a:chOff x="-1153713" y="2382913"/>
              <a:chExt cx="3372466" cy="112987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804906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53713" y="2382913"/>
                <a:ext cx="773190" cy="77593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/>
          <p:cNvSpPr txBox="1"/>
          <p:nvPr/>
        </p:nvSpPr>
        <p:spPr>
          <a:xfrm>
            <a:off x="6892876" y="4012315"/>
            <a:ext cx="1913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6585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555226" y="3556845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3533625"/>
            <a:ext cx="53450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11358" y="443310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511358" y="4972099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511358" y="541087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11358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5524841" y="3083113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</a:t>
            </a:r>
            <a:r>
              <a:rPr lang="en-US" dirty="0" err="1" smtClean="0"/>
              <a:t>inadvertedly</a:t>
            </a:r>
            <a:endParaRPr lang="en-US" dirty="0" smtClean="0"/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41058" y="3630768"/>
            <a:ext cx="4719484" cy="535046"/>
            <a:chOff x="-2160766" y="3441725"/>
            <a:chExt cx="4719484" cy="5350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2160766" y="3641780"/>
              <a:ext cx="2360344" cy="334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88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619847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"programming language"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 smtClean="0"/>
              <a:t>: </a:t>
            </a:r>
            <a:r>
              <a:rPr lang="en-US" dirty="0" err="1" smtClean="0"/>
              <a:t>nclude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/>
              <a:t>: define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: assign value to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if defined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unless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 smtClean="0">
                    <a:solidFill>
                      <a:srgbClr val="C00000"/>
                    </a:solidFill>
                  </a:rPr>
                </a:br>
                <a:r>
                  <a:rPr lang="en-US" sz="2000" dirty="0" smtClean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Always</a:t>
            </a:r>
            <a:r>
              <a:rPr lang="en-US" sz="2400" dirty="0" smtClean="0">
                <a:solidFill>
                  <a:srgbClr val="C00000"/>
                </a:solidFill>
              </a:rPr>
              <a:t> use include guards!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substitution in source code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[(i)]</a:t>
            </a:r>
            <a:endParaRPr lang="nn-NO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 n]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 </a:t>
            </a:r>
            <a:r>
              <a:rPr lang="en-US" sz="3200" i="1" dirty="0" smtClean="0">
                <a:solidFill>
                  <a:srgbClr val="C00000"/>
                </a:solidFill>
              </a:rPr>
              <a:t>not</a:t>
            </a:r>
            <a:r>
              <a:rPr lang="en-US" sz="3200" dirty="0" smtClean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-O2  -g  -Wall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-Wall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*.d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28672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= v1;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pendulum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3208</TotalTime>
  <Words>10997</Words>
  <Application>Microsoft Office PowerPoint</Application>
  <PresentationFormat>On-screen Show (4:3)</PresentationFormat>
  <Paragraphs>2762</Paragraphs>
  <Slides>194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194</vt:i4>
      </vt:variant>
    </vt:vector>
  </HeadingPairs>
  <TitlesOfParts>
    <vt:vector size="206" baseType="lpstr">
      <vt:lpstr>Arial</vt:lpstr>
      <vt:lpstr>Calibri</vt:lpstr>
      <vt:lpstr>Calibri Light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statement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ADT</vt:lpstr>
      <vt:lpstr>Array examples</vt:lpstr>
      <vt:lpstr>Value array</vt:lpstr>
      <vt:lpstr>Value array example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Contiguous vs. non-contiguous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What was left out/added?</vt:lpstr>
      <vt:lpstr>Conclusions</vt:lpstr>
      <vt:lpstr>Conclusions</vt:lpstr>
      <vt:lpstr>Additional topics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35</cp:revision>
  <dcterms:created xsi:type="dcterms:W3CDTF">2017-02-14T13:57:03Z</dcterms:created>
  <dcterms:modified xsi:type="dcterms:W3CDTF">2017-09-05T12:38:08Z</dcterms:modified>
</cp:coreProperties>
</file>