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915E2-5A19-401A-AAB5-929FAFDC4B58}" type="datetimeFigureOut">
              <a:rPr lang="en-US" smtClean="0"/>
              <a:t>2017-10-27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7A676-462B-4979-B785-E7AEC962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5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4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47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8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8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3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3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2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5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1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2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27/10/2017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79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lask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-visualization.github.io/folium/docs-master/" TargetMode="External"/><Relationship Id="rId2" Type="http://schemas.openxmlformats.org/officeDocument/2006/relationships/hyperlink" Target="http://toblerity.org/fiona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apely.readthedocs.io/en/lates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</a:t>
            </a: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S</a:t>
            </a:r>
            <a:r>
              <a:rPr lang="en-US" dirty="0" smtClean="0"/>
              <a:t>ystems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github.com/gjbex/training-material/tree/master/Python/Gis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9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Fiona manual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toblerity.org/fiona/index.html</a:t>
            </a:r>
            <a:endParaRPr lang="en-US" sz="2000" dirty="0" smtClean="0"/>
          </a:p>
          <a:p>
            <a:r>
              <a:rPr lang="en-US" dirty="0"/>
              <a:t>Folium manual</a:t>
            </a:r>
            <a:br>
              <a:rPr lang="en-US" dirty="0"/>
            </a:br>
            <a:r>
              <a:rPr lang="en-US" sz="2000" dirty="0">
                <a:hlinkClick r:id="rId3"/>
              </a:rPr>
              <a:t>http://python-visualization.github.io/folium/docs-master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</a:t>
            </a:r>
            <a:endParaRPr lang="en-US" dirty="0"/>
          </a:p>
          <a:p>
            <a:r>
              <a:rPr lang="en-US" dirty="0" smtClean="0"/>
              <a:t>Shapely manual</a:t>
            </a:r>
            <a:br>
              <a:rPr lang="en-US" dirty="0" smtClean="0"/>
            </a:br>
            <a:r>
              <a:rPr lang="en-US" sz="2000" dirty="0">
                <a:hlinkClick r:id="rId4"/>
              </a:rPr>
              <a:t>https://shapely.readthedocs.io/en/latest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Graphical Information System (GIS), e.g.,</a:t>
            </a:r>
          </a:p>
          <a:p>
            <a:pPr lvl="1"/>
            <a:r>
              <a:rPr lang="en-US" dirty="0" smtClean="0"/>
              <a:t>ArcGIS</a:t>
            </a:r>
          </a:p>
          <a:p>
            <a:pPr lvl="1"/>
            <a:r>
              <a:rPr lang="en-US" dirty="0" smtClean="0"/>
              <a:t>QGIS</a:t>
            </a:r>
          </a:p>
          <a:p>
            <a:r>
              <a:rPr lang="en-US" dirty="0" smtClean="0"/>
              <a:t>Many data formats, e.g.,</a:t>
            </a:r>
          </a:p>
          <a:p>
            <a:pPr lvl="1"/>
            <a:r>
              <a:rPr lang="en-US" dirty="0" smtClean="0"/>
              <a:t>shape files</a:t>
            </a:r>
          </a:p>
          <a:p>
            <a:pPr lvl="1"/>
            <a:r>
              <a:rPr lang="en-US" dirty="0" err="1" smtClean="0"/>
              <a:t>GeoJSON</a:t>
            </a:r>
            <a:endParaRPr lang="en-US" dirty="0" smtClean="0"/>
          </a:p>
          <a:p>
            <a:r>
              <a:rPr lang="en-US" dirty="0" smtClean="0"/>
              <a:t>Python &amp; GIS</a:t>
            </a:r>
          </a:p>
          <a:p>
            <a:pPr lvl="1"/>
            <a:r>
              <a:rPr lang="en-US" dirty="0" smtClean="0"/>
              <a:t>I/O library: Fiona</a:t>
            </a:r>
          </a:p>
          <a:p>
            <a:pPr lvl="1"/>
            <a:r>
              <a:rPr lang="en-US" dirty="0" smtClean="0"/>
              <a:t>visualization: Folium</a:t>
            </a:r>
          </a:p>
          <a:p>
            <a:pPr lvl="1"/>
            <a:r>
              <a:rPr lang="en-US" dirty="0" smtClean="0"/>
              <a:t>data processing/modeling: Shapely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2606" y="2160573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scripted with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26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Happiness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World Happiness information: CSV file</a:t>
            </a:r>
          </a:p>
          <a:p>
            <a:pPr lvl="2"/>
            <a:r>
              <a:rPr lang="en-US" dirty="0" smtClean="0"/>
              <a:t>relevant columns: Country, Happiness Score</a:t>
            </a:r>
          </a:p>
          <a:p>
            <a:pPr lvl="2"/>
            <a:r>
              <a:rPr lang="en-US" dirty="0" smtClean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country names, borders,… </a:t>
            </a:r>
            <a:r>
              <a:rPr lang="en-US" dirty="0" smtClean="0"/>
              <a:t>: </a:t>
            </a:r>
            <a:r>
              <a:rPr lang="en-US" dirty="0" err="1" smtClean="0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5" y="3609779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pandas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olium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world map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753616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longitude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solidFill>
                      <a:srgbClr val="00B050"/>
                    </a:solidFill>
                  </a:rPr>
                  <a:t>lattitude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2910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shows entire world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82175" y="3910023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='world happiness',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='Happiness Score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368433" y="4101120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pandas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368433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GeoJSON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641854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42302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in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285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91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Missing data?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0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linkage issue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World Happiness Index: </a:t>
            </a:r>
            <a:r>
              <a:rPr lang="en-US" dirty="0" smtClean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GeoJSON</a:t>
            </a:r>
            <a:r>
              <a:rPr lang="en-US" dirty="0" smtClean="0"/>
              <a:t> file: </a:t>
            </a:r>
            <a:r>
              <a:rPr lang="en-US" dirty="0" smtClean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 smtClean="0"/>
              <a:t>Fix: change names, e.g.,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0" y="3990596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 geometric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961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 smtClean="0"/>
              <a:t>: 2D or 3D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 smtClean="0"/>
              <a:t>: sequence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 smtClean="0"/>
              <a:t>: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: closed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should not cross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outer boundary, optionally multiple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 smtClean="0"/>
              <a:t> as "holes"</a:t>
            </a:r>
          </a:p>
          <a:p>
            <a:pPr lvl="1"/>
            <a:r>
              <a:rPr lang="en-US" dirty="0" smtClean="0"/>
              <a:t>should not touch in more than one point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 smtClean="0"/>
              <a:t>: 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 smtClean="0"/>
              <a:t>should not touch in more than one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17" y="1858758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2414588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1" y="3800858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70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 object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174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([(0.0, 0.0), (1.0, 1.0), (2.0, 0.5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82173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outer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([(3.0, 2.0), (3.0, 5.0), (6.0, 5.0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(6.0, 2.0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([(3.5, 2.5), (3.5, 4.5), (4.5,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(4.5, 2.5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([(5.0, 2.5), (5.0, 4.5), (5.5, 4.5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(5.5, 2.5)])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2172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Polygon(outer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[inner1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inner2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31" y="5504882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84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Shapely </a:t>
            </a:r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 panose="05050102010706020507" pitchFamily="18" charset="2"/>
              </a:rPr>
              <a:t>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Shapely lets you create invalid objects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9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1085</TotalTime>
  <Words>383</Words>
  <Application>Microsoft Office PowerPoint</Application>
  <PresentationFormat>On-screen Show (4:3)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Symbol</vt:lpstr>
      <vt:lpstr>1_Office Theme</vt:lpstr>
      <vt:lpstr>Graphical Information Systems data</vt:lpstr>
      <vt:lpstr>Introduction</vt:lpstr>
      <vt:lpstr>World Happiness Index</vt:lpstr>
      <vt:lpstr>Folium visualization</vt:lpstr>
      <vt:lpstr>Result in Jupyter Notebook</vt:lpstr>
      <vt:lpstr>Data linkage issue</vt:lpstr>
      <vt:lpstr>Shapely geometric objects</vt:lpstr>
      <vt:lpstr>Shapely object examples</vt:lpstr>
      <vt:lpstr>Shapely predicates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Information Systems data</dc:title>
  <dc:creator>Geert Jan Bex</dc:creator>
  <cp:lastModifiedBy>Geert Jan Bex</cp:lastModifiedBy>
  <cp:revision>30</cp:revision>
  <dcterms:created xsi:type="dcterms:W3CDTF">2017-10-20T13:33:52Z</dcterms:created>
  <dcterms:modified xsi:type="dcterms:W3CDTF">2017-10-27T07:42:12Z</dcterms:modified>
</cp:coreProperties>
</file>