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</a:t>
            </a:r>
            <a:r>
              <a:rPr lang="en-US" dirty="0" smtClean="0"/>
              <a:t>read/write </a:t>
            </a:r>
            <a:r>
              <a:rPr lang="en-US" dirty="0" smtClean="0"/>
              <a:t>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680186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035123"/>
            <a:ext cx="679493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records: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Contains subsequence?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Count subsequences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193461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Bio.Alphabet.DNAAlphabet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526" y="4821369"/>
            <a:ext cx="321062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6031479"/>
            <a:ext cx="321754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12342" y="6047507"/>
            <a:ext cx="1043235" cy="369332"/>
            <a:chOff x="4412342" y="6047507"/>
            <a:chExt cx="1043235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53891" y="6047507"/>
              <a:ext cx="3016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34545" y="5850079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Transcribe</a:t>
            </a:r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36020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96809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04452" y="3370107"/>
            <a:ext cx="36020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14126" y="3383970"/>
            <a:ext cx="2511467" cy="369332"/>
            <a:chOff x="4412342" y="6047507"/>
            <a:chExt cx="251146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36020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14126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0597" y="4810989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9" y="5384673"/>
            <a:ext cx="358800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31443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180234" y="6098799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2" grpId="0" animBg="1"/>
      <p:bldP spid="1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245</Words>
  <Application>Microsoft Office PowerPoint</Application>
  <PresentationFormat>On-screen Show (4:3)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Sequences</vt:lpstr>
      <vt:lpstr>Sequence utilities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13</cp:revision>
  <dcterms:created xsi:type="dcterms:W3CDTF">2016-06-16T05:43:08Z</dcterms:created>
  <dcterms:modified xsi:type="dcterms:W3CDTF">2016-06-28T06:14:19Z</dcterms:modified>
</cp:coreProperties>
</file>