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2" r:id="rId18"/>
    <p:sldId id="356" r:id="rId19"/>
    <p:sldId id="357" r:id="rId20"/>
    <p:sldId id="358" r:id="rId21"/>
    <p:sldId id="359" r:id="rId22"/>
    <p:sldId id="360" r:id="rId23"/>
    <p:sldId id="361" r:id="rId24"/>
    <p:sldId id="304" r:id="rId25"/>
    <p:sldId id="305" r:id="rId26"/>
    <p:sldId id="341" r:id="rId27"/>
    <p:sldId id="342" r:id="rId28"/>
    <p:sldId id="329" r:id="rId29"/>
    <p:sldId id="343" r:id="rId30"/>
    <p:sldId id="322" r:id="rId31"/>
    <p:sldId id="330" r:id="rId32"/>
    <p:sldId id="346" r:id="rId33"/>
    <p:sldId id="334" r:id="rId34"/>
    <p:sldId id="324" r:id="rId35"/>
    <p:sldId id="32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31" r:id="rId53"/>
    <p:sldId id="333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302" r:id="rId71"/>
    <p:sldId id="276" r:id="rId72"/>
    <p:sldId id="277" r:id="rId73"/>
    <p:sldId id="278" r:id="rId74"/>
    <p:sldId id="301" r:id="rId75"/>
    <p:sldId id="279" r:id="rId76"/>
    <p:sldId id="280" r:id="rId77"/>
    <p:sldId id="281" r:id="rId78"/>
    <p:sldId id="335" r:id="rId79"/>
    <p:sldId id="282" r:id="rId80"/>
    <p:sldId id="283" r:id="rId81"/>
    <p:sldId id="284" r:id="rId82"/>
    <p:sldId id="303" r:id="rId83"/>
    <p:sldId id="336" r:id="rId84"/>
    <p:sldId id="286" r:id="rId85"/>
    <p:sldId id="287" r:id="rId86"/>
    <p:sldId id="288" r:id="rId87"/>
    <p:sldId id="289" r:id="rId88"/>
    <p:sldId id="290" r:id="rId89"/>
    <p:sldId id="291" r:id="rId90"/>
    <p:sldId id="292" r:id="rId91"/>
    <p:sldId id="293" r:id="rId92"/>
    <p:sldId id="294" r:id="rId93"/>
    <p:sldId id="295" r:id="rId94"/>
    <p:sldId id="296" r:id="rId95"/>
    <p:sldId id="297" r:id="rId96"/>
    <p:sldId id="327" r:id="rId97"/>
    <p:sldId id="328" r:id="rId98"/>
    <p:sldId id="299" r:id="rId99"/>
    <p:sldId id="300" r:id="rId100"/>
    <p:sldId id="332" r:id="rId101"/>
    <p:sldId id="337" r:id="rId102"/>
    <p:sldId id="298" r:id="rId1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29"/>
            <p14:sldId id="343"/>
            <p14:sldId id="322"/>
            <p14:sldId id="330"/>
            <p14:sldId id="346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Use language idioms</a:t>
            </a:r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438853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951021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-warn all</a:t>
            </a:r>
          </a:p>
          <a:p>
            <a:r>
              <a:rPr lang="en-US" dirty="0" smtClean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157873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6999</Words>
  <Application>Microsoft Office PowerPoint</Application>
  <PresentationFormat>On-screen Show (4:3)</PresentationFormat>
  <Paragraphs>1465</Paragraphs>
  <Slides>102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idioms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language &amp; compiler</vt:lpstr>
      <vt:lpstr>C/C++ compiler options</vt:lpstr>
      <vt:lpstr>Fortran language &amp; compiler</vt:lpstr>
      <vt:lpstr>Fortran 2003+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91</cp:revision>
  <dcterms:created xsi:type="dcterms:W3CDTF">2013-01-10T10:35:33Z</dcterms:created>
  <dcterms:modified xsi:type="dcterms:W3CDTF">2017-08-31T11:01:56Z</dcterms:modified>
</cp:coreProperties>
</file>