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3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413" r:id="rId131"/>
    <p:sldId id="414" r:id="rId132"/>
    <p:sldId id="415" r:id="rId133"/>
    <p:sldId id="416" r:id="rId134"/>
    <p:sldId id="417" r:id="rId135"/>
    <p:sldId id="418" r:id="rId136"/>
    <p:sldId id="419" r:id="rId137"/>
    <p:sldId id="420" r:id="rId138"/>
    <p:sldId id="421" r:id="rId139"/>
    <p:sldId id="422" r:id="rId140"/>
    <p:sldId id="423" r:id="rId141"/>
    <p:sldId id="424" r:id="rId142"/>
    <p:sldId id="425" r:id="rId143"/>
    <p:sldId id="286" r:id="rId144"/>
    <p:sldId id="287" r:id="rId145"/>
    <p:sldId id="288" r:id="rId146"/>
    <p:sldId id="289" r:id="rId147"/>
    <p:sldId id="290" r:id="rId148"/>
    <p:sldId id="291" r:id="rId149"/>
    <p:sldId id="292" r:id="rId150"/>
    <p:sldId id="293" r:id="rId151"/>
    <p:sldId id="294" r:id="rId152"/>
    <p:sldId id="295" r:id="rId153"/>
    <p:sldId id="296" r:id="rId154"/>
    <p:sldId id="297" r:id="rId155"/>
    <p:sldId id="327" r:id="rId156"/>
    <p:sldId id="328" r:id="rId157"/>
    <p:sldId id="299" r:id="rId158"/>
    <p:sldId id="300" r:id="rId159"/>
    <p:sldId id="332" r:id="rId160"/>
    <p:sldId id="337" r:id="rId161"/>
    <p:sldId id="298" r:id="rId16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3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11/09/2017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11/09/2017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11/09/2017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11/09/2017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11/09/2017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/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</a:t>
            </a:r>
            <a:r>
              <a:rPr lang="en-US" dirty="0" smtClean="0"/>
              <a:t>buffer size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</a:t>
            </a:r>
            <a:r>
              <a:rPr lang="en-US" dirty="0" smtClean="0"/>
              <a:t>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</a:t>
            </a:r>
            <a:r>
              <a:rPr lang="en-US" dirty="0" smtClean="0"/>
              <a:t>buffer type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71099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INT64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9984</Words>
  <Application>Microsoft Office PowerPoint</Application>
  <PresentationFormat>On-screen Show (4:3)</PresentationFormat>
  <Paragraphs>2252</Paragraphs>
  <Slides>161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70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MUST buffer types report</vt:lpstr>
      <vt:lpstr>Mismatched buffer type code</vt:lpstr>
      <vt:lpstr>However…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226</cp:revision>
  <dcterms:created xsi:type="dcterms:W3CDTF">2013-01-10T10:35:33Z</dcterms:created>
  <dcterms:modified xsi:type="dcterms:W3CDTF">2017-09-11T15:04:30Z</dcterms:modified>
</cp:coreProperties>
</file>