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1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59" r:id="rId2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ide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4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  <a:endParaRPr lang="en-US" dirty="0" smtClean="0"/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https://www.jetbrains.com/clion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https://www.eclipse.org/ide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</a:t>
            </a:r>
            <a:r>
              <a:rPr lang="en-US" dirty="0" smtClean="0"/>
              <a:t>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</a:t>
            </a:r>
            <a:r>
              <a:rPr lang="en-US" dirty="0" smtClean="0"/>
              <a:t>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750" y="2344450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296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983107" y="3319478"/>
            <a:ext cx="1065472" cy="338554"/>
            <a:chOff x="6627266" y="4128799"/>
            <a:chExt cx="106547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627266" y="4298076"/>
              <a:ext cx="379727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</a:t>
            </a:r>
            <a:r>
              <a:rPr lang="en-US" dirty="0" smtClean="0"/>
              <a:t>once, before first </a:t>
            </a:r>
            <a:r>
              <a:rPr lang="en-US" dirty="0" smtClean="0"/>
              <a:t>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</a:t>
            </a:r>
            <a:r>
              <a:rPr lang="en-US" dirty="0" smtClean="0"/>
              <a:t>modified after </a:t>
            </a:r>
            <a:r>
              <a:rPr lang="en-US" dirty="0" smtClean="0"/>
              <a:t>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89503" y="5231109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11399</Words>
  <Application>Microsoft Office PowerPoint</Application>
  <PresentationFormat>On-screen Show (4:3)</PresentationFormat>
  <Paragraphs>2865</Paragraphs>
  <Slides>199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11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62</cp:revision>
  <dcterms:created xsi:type="dcterms:W3CDTF">2017-02-14T13:57:03Z</dcterms:created>
  <dcterms:modified xsi:type="dcterms:W3CDTF">2018-02-13T15:39:02Z</dcterms:modified>
</cp:coreProperties>
</file>