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61032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</a:t>
            </a:r>
            <a:r>
              <a:rPr lang="en-BE" dirty="0" smtClean="0"/>
              <a:t>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parallel_sort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Task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blipFill>
                <a:blip r:embed="rId2"/>
                <a:stretch>
                  <a:fillRect l="-7725" t="-28261" r="-4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blipFill>
                <a:blip r:embed="rId3"/>
                <a:stretch>
                  <a:fillRect l="-6360" t="-28261" r="-3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Microsoft Office PowerPoint</Application>
  <PresentationFormat>Widescreen</PresentationFormat>
  <Paragraphs>263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Why for shared memory programming?</vt:lpstr>
      <vt:lpstr>Options for C++?</vt:lpstr>
      <vt:lpstr>Whence TBB?</vt:lpstr>
      <vt:lpstr>What is TBB?</vt:lpstr>
      <vt:lpstr>C++ prerequisites</vt:lpstr>
      <vt:lpstr>Iterators</vt:lpstr>
      <vt:lpstr>Classes/structs defining operator()</vt:lpstr>
      <vt:lpstr>Lambda functions</vt:lpstr>
      <vt:lpstr>Lambda functions &amp; context</vt:lpstr>
      <vt:lpstr>Algorithms</vt:lpstr>
      <vt:lpstr>parallel_for: simplest form</vt:lpstr>
      <vt:lpstr>parallel_for: more control</vt:lpstr>
      <vt:lpstr>parallel_reduce: simplest form</vt:lpstr>
      <vt:lpstr>parallel_reduce: class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31</cp:revision>
  <dcterms:created xsi:type="dcterms:W3CDTF">2019-05-21T08:01:34Z</dcterms:created>
  <dcterms:modified xsi:type="dcterms:W3CDTF">2019-05-27T15:04:33Z</dcterms:modified>
</cp:coreProperties>
</file>