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9DA7-706A-472A-BD21-8BAE9F41F237}" type="datetimeFigureOut">
              <a:rPr lang="en-US" smtClean="0"/>
              <a:t>2016-06-16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9DA7-706A-472A-BD21-8BAE9F41F237}" type="datetimeFigureOut">
              <a:rPr lang="en-US" smtClean="0"/>
              <a:t>2016-06-16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>
                <a:hlinkClick r:id="rId3"/>
              </a:rPr>
              <a:t>/</a:t>
            </a:r>
            <a:r>
              <a:rPr lang="nl-BE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40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BioPython a brief introduction</vt:lpstr>
      <vt:lpstr>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1</cp:revision>
  <dcterms:created xsi:type="dcterms:W3CDTF">2016-06-16T05:43:08Z</dcterms:created>
  <dcterms:modified xsi:type="dcterms:W3CDTF">2016-06-16T08:13:10Z</dcterms:modified>
</cp:coreProperties>
</file>