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90" r:id="rId25"/>
    <p:sldId id="291" r:id="rId26"/>
    <p:sldId id="275" r:id="rId27"/>
    <p:sldId id="281" r:id="rId28"/>
    <p:sldId id="282" r:id="rId29"/>
    <p:sldId id="284" r:id="rId30"/>
    <p:sldId id="283" r:id="rId31"/>
    <p:sldId id="285" r:id="rId32"/>
    <p:sldId id="292" r:id="rId33"/>
    <p:sldId id="293" r:id="rId34"/>
    <p:sldId id="286" r:id="rId35"/>
    <p:sldId id="287" r:id="rId36"/>
    <p:sldId id="289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2016-09-30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2016-09-30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2016-09-30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5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  <a:endParaRPr lang="en-US" dirty="0" smtClean="0"/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</a:t>
            </a:r>
            <a:r>
              <a:rPr lang="en-US" dirty="0" smtClean="0"/>
              <a:t>front to pop and back to push</a:t>
            </a:r>
            <a:endParaRPr lang="en-US" dirty="0" smtClean="0"/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</a:t>
            </a:r>
            <a:r>
              <a:rPr lang="en-US" dirty="0" smtClean="0"/>
              <a:t>front to pop, push inserts in order</a:t>
            </a:r>
            <a:endParaRPr lang="en-US" dirty="0" smtClean="0"/>
          </a:p>
          <a:p>
            <a:pPr lvl="1"/>
            <a:r>
              <a:rPr lang="en-US" dirty="0" smtClean="0"/>
              <a:t>ordered according to priority</a:t>
            </a:r>
            <a:endParaRPr lang="en-US" dirty="0" smtClean="0"/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</a:t>
            </a:r>
            <a:r>
              <a:rPr lang="en-US" dirty="0" smtClean="0"/>
              <a:t>O(1</a:t>
            </a:r>
            <a:r>
              <a:rPr lang="en-US" dirty="0" smtClean="0"/>
              <a:t>), pop/push: O(log n)</a:t>
            </a:r>
            <a:endParaRPr lang="en-US" dirty="0" smtClean="0"/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</a:t>
            </a:r>
            <a:r>
              <a:rPr lang="en-US" dirty="0" smtClean="0"/>
              <a:t>ueue </a:t>
            </a: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12006</TotalTime>
  <Words>1783</Words>
  <Application>Microsoft Office PowerPoint</Application>
  <PresentationFormat>On-screen Show (4:3)</PresentationFormat>
  <Paragraphs>440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83</cp:revision>
  <dcterms:created xsi:type="dcterms:W3CDTF">2016-08-11T15:43:59Z</dcterms:created>
  <dcterms:modified xsi:type="dcterms:W3CDTF">2016-09-30T09:42:27Z</dcterms:modified>
</cp:coreProperties>
</file>