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286" r:id="rId131"/>
    <p:sldId id="287" r:id="rId132"/>
    <p:sldId id="288" r:id="rId133"/>
    <p:sldId id="289" r:id="rId134"/>
    <p:sldId id="290" r:id="rId135"/>
    <p:sldId id="291" r:id="rId136"/>
    <p:sldId id="292" r:id="rId137"/>
    <p:sldId id="293" r:id="rId138"/>
    <p:sldId id="294" r:id="rId139"/>
    <p:sldId id="295" r:id="rId140"/>
    <p:sldId id="296" r:id="rId141"/>
    <p:sldId id="297" r:id="rId142"/>
    <p:sldId id="327" r:id="rId143"/>
    <p:sldId id="328" r:id="rId144"/>
    <p:sldId id="299" r:id="rId145"/>
    <p:sldId id="300" r:id="rId146"/>
    <p:sldId id="332" r:id="rId147"/>
    <p:sldId id="337" r:id="rId148"/>
    <p:sldId id="298" r:id="rId1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9210</Words>
  <Application>Microsoft Office PowerPoint</Application>
  <PresentationFormat>On-screen Show (4:3)</PresentationFormat>
  <Paragraphs>2092</Paragraphs>
  <Slides>148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204</cp:revision>
  <dcterms:created xsi:type="dcterms:W3CDTF">2013-01-10T10:35:33Z</dcterms:created>
  <dcterms:modified xsi:type="dcterms:W3CDTF">2017-09-08T07:22:36Z</dcterms:modified>
</cp:coreProperties>
</file>