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332" r:id="rId27"/>
    <p:sldId id="284" r:id="rId28"/>
    <p:sldId id="286" r:id="rId29"/>
    <p:sldId id="294" r:id="rId30"/>
    <p:sldId id="295" r:id="rId31"/>
    <p:sldId id="296" r:id="rId32"/>
    <p:sldId id="297" r:id="rId33"/>
    <p:sldId id="298" r:id="rId34"/>
    <p:sldId id="285" r:id="rId35"/>
    <p:sldId id="299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2" r:id="rId46"/>
    <p:sldId id="323" r:id="rId47"/>
    <p:sldId id="321" r:id="rId48"/>
    <p:sldId id="325" r:id="rId49"/>
    <p:sldId id="326" r:id="rId50"/>
    <p:sldId id="328" r:id="rId51"/>
    <p:sldId id="310" r:id="rId52"/>
    <p:sldId id="280" r:id="rId53"/>
    <p:sldId id="304" r:id="rId54"/>
    <p:sldId id="309" r:id="rId55"/>
    <p:sldId id="311" r:id="rId56"/>
    <p:sldId id="276" r:id="rId57"/>
    <p:sldId id="277" r:id="rId58"/>
    <p:sldId id="278" r:id="rId59"/>
    <p:sldId id="329" r:id="rId60"/>
    <p:sldId id="330" r:id="rId61"/>
    <p:sldId id="33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008"/>
        <c:axId val="330302968"/>
      </c:scatterChart>
      <c:valAx>
        <c:axId val="330301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302968"/>
        <c:crosses val="autoZero"/>
        <c:crossBetween val="midCat"/>
        <c:majorUnit val="4"/>
        <c:minorUnit val="4"/>
      </c:valAx>
      <c:valAx>
        <c:axId val="33030296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400"/>
        <c:axId val="330303752"/>
      </c:scatterChart>
      <c:valAx>
        <c:axId val="33030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303752"/>
        <c:crosses val="autoZero"/>
        <c:crossBetween val="midCat"/>
        <c:majorUnit val="4"/>
        <c:minorUnit val="4"/>
      </c:valAx>
      <c:valAx>
        <c:axId val="33030375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4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032"/>
        <c:axId val="331684424"/>
      </c:scatterChart>
      <c:valAx>
        <c:axId val="331684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4424"/>
        <c:crosses val="autoZero"/>
        <c:crossBetween val="midCat"/>
        <c:minorUnit val="4"/>
      </c:valAx>
      <c:valAx>
        <c:axId val="331684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8344"/>
        <c:axId val="331686776"/>
      </c:scatterChart>
      <c:valAx>
        <c:axId val="331688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6776"/>
        <c:crosses val="autoZero"/>
        <c:crossBetween val="midCat"/>
        <c:majorUnit val="4"/>
      </c:valAx>
      <c:valAx>
        <c:axId val="331686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83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816"/>
        <c:axId val="331685600"/>
      </c:scatterChart>
      <c:valAx>
        <c:axId val="331684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5600"/>
        <c:crosses val="autoZero"/>
        <c:crossBetween val="midCat"/>
        <c:majorUnit val="4"/>
        <c:minorUnit val="4"/>
      </c:valAx>
      <c:valAx>
        <c:axId val="331685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rtjan.bex@uhasselt.be" TargetMode="External"/><Relationship Id="rId4" Type="http://schemas.openxmlformats.org/officeDocument/2006/relationships/hyperlink" Target="https://github.com/gjbex/atool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72014"/>
              </p:ext>
            </p:extLst>
          </p:nvPr>
        </p:nvGraphicFramePr>
        <p:xfrm>
          <a:off x="1524000" y="22048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Multinode</a:t>
                      </a:r>
                      <a:r>
                        <a:rPr lang="en-US" dirty="0" smtClean="0"/>
                        <a:t> work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http://atools.readthedocs.io/en/latest/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2375</Words>
  <Application>Microsoft Office PowerPoint</Application>
  <PresentationFormat>On-screen Show (4:3)</PresentationFormat>
  <Paragraphs>832</Paragraphs>
  <Slides>61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Conclusions</vt:lpstr>
      <vt:lpstr>worker versus atools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66</cp:revision>
  <dcterms:created xsi:type="dcterms:W3CDTF">2013-02-20T15:39:10Z</dcterms:created>
  <dcterms:modified xsi:type="dcterms:W3CDTF">2017-10-16T04:59:03Z</dcterms:modified>
</cp:coreProperties>
</file>