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287" r:id="rId46"/>
    <p:sldId id="292" r:id="rId47"/>
    <p:sldId id="286" r:id="rId48"/>
    <p:sldId id="297" r:id="rId49"/>
    <p:sldId id="271" r:id="rId50"/>
    <p:sldId id="283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64240"/>
        <c:axId val="229368552"/>
      </c:scatterChart>
      <c:valAx>
        <c:axId val="22936424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29368552"/>
        <c:crosses val="autoZero"/>
        <c:crossBetween val="midCat"/>
        <c:majorUnit val="4"/>
        <c:minorUnit val="4"/>
      </c:valAx>
      <c:valAx>
        <c:axId val="22936855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36424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64632"/>
        <c:axId val="229368160"/>
      </c:scatterChart>
      <c:valAx>
        <c:axId val="2293646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9368160"/>
        <c:crosses val="autoZero"/>
        <c:crossBetween val="midCat"/>
        <c:majorUnit val="4"/>
        <c:minorUnit val="4"/>
      </c:valAx>
      <c:valAx>
        <c:axId val="2293681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36463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69728"/>
        <c:axId val="229370512"/>
      </c:scatterChart>
      <c:valAx>
        <c:axId val="2293697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9370512"/>
        <c:crosses val="autoZero"/>
        <c:crossBetween val="midCat"/>
        <c:minorUnit val="4"/>
      </c:valAx>
      <c:valAx>
        <c:axId val="22937051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36972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68944"/>
        <c:axId val="229370904"/>
      </c:scatterChart>
      <c:valAx>
        <c:axId val="2293689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9370904"/>
        <c:crosses val="autoZero"/>
        <c:crossBetween val="midCat"/>
        <c:majorUnit val="4"/>
      </c:valAx>
      <c:valAx>
        <c:axId val="22937090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3689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371688"/>
        <c:axId val="229365416"/>
      </c:scatterChart>
      <c:valAx>
        <c:axId val="2293716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9365416"/>
        <c:crosses val="autoZero"/>
        <c:crossBetween val="midCat"/>
        <c:majorUnit val="4"/>
        <c:minorUnit val="4"/>
      </c:valAx>
      <c:valAx>
        <c:axId val="22936541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371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21/09/2017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7511</TotalTime>
  <Words>1673</Words>
  <Application>Microsoft Office PowerPoint</Application>
  <PresentationFormat>On-screen Show (4:3)</PresentationFormat>
  <Paragraphs>625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160</cp:revision>
  <dcterms:created xsi:type="dcterms:W3CDTF">2014-09-30T05:33:26Z</dcterms:created>
  <dcterms:modified xsi:type="dcterms:W3CDTF">2017-09-21T16:34:02Z</dcterms:modified>
</cp:coreProperties>
</file>