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323" r:id="rId4"/>
    <p:sldId id="258" r:id="rId5"/>
    <p:sldId id="304" r:id="rId6"/>
    <p:sldId id="305" r:id="rId7"/>
    <p:sldId id="322" r:id="rId8"/>
    <p:sldId id="330" r:id="rId9"/>
    <p:sldId id="329" r:id="rId10"/>
    <p:sldId id="324" r:id="rId11"/>
    <p:sldId id="32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259" r:id="rId29"/>
    <p:sldId id="331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302" r:id="rId47"/>
    <p:sldId id="276" r:id="rId48"/>
    <p:sldId id="277" r:id="rId49"/>
    <p:sldId id="278" r:id="rId50"/>
    <p:sldId id="301" r:id="rId51"/>
    <p:sldId id="279" r:id="rId52"/>
    <p:sldId id="280" r:id="rId53"/>
    <p:sldId id="281" r:id="rId54"/>
    <p:sldId id="282" r:id="rId55"/>
    <p:sldId id="283" r:id="rId56"/>
    <p:sldId id="284" r:id="rId57"/>
    <p:sldId id="303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296" r:id="rId69"/>
    <p:sldId id="297" r:id="rId70"/>
    <p:sldId id="327" r:id="rId71"/>
    <p:sldId id="328" r:id="rId72"/>
    <p:sldId id="299" r:id="rId73"/>
    <p:sldId id="300" r:id="rId74"/>
    <p:sldId id="332" r:id="rId75"/>
    <p:sldId id="298" r:id="rId7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1/12/2015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1/12/2015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1/12/2015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1/12/2015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B63C-8DFF-407A-A12E-32A5188618B9}" type="datetimeFigureOut">
              <a:rPr lang="nl-BE" smtClean="0"/>
              <a:t>1/12/2015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/>
              <a:t>geertjan.bex@uhasselt.be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 &amp; language features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/>
              <a:t>C 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Java 5+: part of language specs</a:t>
            </a:r>
          </a:p>
          <a:p>
            <a:r>
              <a:rPr lang="en-US" dirty="0" smtClean="0"/>
              <a:t>Python 2.7.x, 3.x: part of language specs</a:t>
            </a:r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assertions</a:t>
            </a:r>
          </a:p>
          <a:p>
            <a:pPr lvl="1"/>
            <a:r>
              <a:rPr lang="en-US" dirty="0" smtClean="0"/>
              <a:t>Check pre-conditions/post-conditions</a:t>
            </a:r>
          </a:p>
          <a:p>
            <a:pPr lvl="1"/>
            <a:r>
              <a:rPr lang="en-US" dirty="0" smtClean="0"/>
              <a:t>Check invariants</a:t>
            </a:r>
          </a:p>
          <a:p>
            <a:r>
              <a:rPr lang="en-US" dirty="0" smtClean="0"/>
              <a:t>Test code thoroughly</a:t>
            </a:r>
          </a:p>
          <a:p>
            <a:pPr lvl="1"/>
            <a:r>
              <a:rPr lang="en-US" dirty="0" smtClean="0"/>
              <a:t>Use unit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230" y="5282044"/>
            <a:ext cx="568905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Whatever you do, code will have bugs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9597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variable names/functions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</a:t>
            </a:r>
            <a:r>
              <a:rPr lang="en-US" dirty="0" err="1" smtClean="0"/>
              <a:t>callee</a:t>
            </a:r>
            <a:r>
              <a:rPr lang="en-US" dirty="0" smtClean="0"/>
              <a:t> 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err="1" smtClean="0"/>
              <a:t>Synomym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1379" y="5589240"/>
            <a:ext cx="43968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mature yet, use with caution!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 compilers</a:t>
            </a:r>
          </a:p>
          <a:p>
            <a:pPr lvl="1"/>
            <a:r>
              <a:rPr lang="en-US" dirty="0" smtClean="0"/>
              <a:t>Check whether you get warnings/errors with any compiler you have, fix them</a:t>
            </a:r>
          </a:p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-Wall</a:t>
            </a: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59200" y="5805264"/>
            <a:ext cx="50050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933056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pPr lvl="2"/>
            <a:r>
              <a:rPr lang="en-US" dirty="0" smtClean="0"/>
              <a:t>Detects race conditions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intent(in/out/</a:t>
            </a:r>
            <a:r>
              <a:rPr lang="en-US" dirty="0" err="1" smtClean="0"/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5783</Words>
  <Application>Microsoft Office PowerPoint</Application>
  <PresentationFormat>On-screen Show (4:3)</PresentationFormat>
  <Paragraphs>1111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Debugging techniques</vt:lpstr>
      <vt:lpstr>Introduction</vt:lpstr>
      <vt:lpstr>Bugs</vt:lpstr>
      <vt:lpstr>Avoid bugs</vt:lpstr>
      <vt:lpstr>Compilers &amp; settings, static checkers</vt:lpstr>
      <vt:lpstr>Compilers: general</vt:lpstr>
      <vt:lpstr>Fortran language &amp; compiler</vt:lpstr>
      <vt:lpstr>Fortran 2003+</vt:lpstr>
      <vt:lpstr>C/C++ language &amp; compiler</vt:lpstr>
      <vt:lpstr>Python</vt:lpstr>
      <vt:lpstr>Defensive programming &amp; language features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Testing</vt:lpstr>
      <vt:lpstr>During development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reverse debugging</vt:lpstr>
      <vt:lpstr>gdb: multithreaded programs</vt:lpstr>
      <vt:lpstr>gdb: switching threads</vt:lpstr>
      <vt:lpstr>gdb: checkpoint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Allinea DDT: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30</cp:revision>
  <dcterms:created xsi:type="dcterms:W3CDTF">2013-01-10T10:35:33Z</dcterms:created>
  <dcterms:modified xsi:type="dcterms:W3CDTF">2015-12-01T07:47:15Z</dcterms:modified>
</cp:coreProperties>
</file>