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7" r:id="rId45"/>
    <p:sldId id="304" r:id="rId46"/>
    <p:sldId id="305" r:id="rId47"/>
    <p:sldId id="307" r:id="rId48"/>
    <p:sldId id="300" r:id="rId49"/>
    <p:sldId id="299" r:id="rId50"/>
    <p:sldId id="301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7"/>
            <p14:sldId id="304"/>
            <p14:sldId id="305"/>
            <p14:sldId id="307"/>
          </p14:sldIdLst>
        </p14:section>
        <p14:section name="Conclusions" id="{DDEBC1E0-752D-48F0-A4FC-55A760B7B208}">
          <p14:sldIdLst>
            <p14:sldId id="300"/>
            <p14:sldId id="299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2016-01-05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</a:t>
            </a:r>
            <a:r>
              <a:rPr lang="en-US" dirty="0" smtClean="0"/>
              <a:t>commits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8547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2238</Words>
  <Application>Microsoft Office PowerPoint</Application>
  <PresentationFormat>On-screen Show (4:3)</PresentationFormat>
  <Paragraphs>516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Conclusions</vt:lpstr>
      <vt:lpstr>git: the movie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58</cp:revision>
  <dcterms:created xsi:type="dcterms:W3CDTF">2014-11-10T15:16:11Z</dcterms:created>
  <dcterms:modified xsi:type="dcterms:W3CDTF">2016-01-05T11:04:48Z</dcterms:modified>
</cp:coreProperties>
</file>