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</a:t>
            </a:r>
            <a:r>
              <a:rPr lang="en-US" sz="2800" dirty="0" smtClean="0"/>
              <a:t>state of </a:t>
            </a:r>
            <a:r>
              <a:rPr lang="en-US" sz="2800" dirty="0" smtClean="0"/>
              <a:t>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  <a:endParaRPr lang="en-US" i="1" dirty="0" smtClean="0">
              <a:latin typeface="Lucida Sans" panose="020B0602030504020204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4.0,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</a:t>
            </a:r>
            <a:r>
              <a:rPr lang="en-US" dirty="0" smtClean="0"/>
              <a:t>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53419</TotalTime>
  <Words>18459</Words>
  <Application>Microsoft Office PowerPoint</Application>
  <PresentationFormat>On-screen Show (4:3)</PresentationFormat>
  <Paragraphs>4523</Paragraphs>
  <Slides>376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7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622</cp:revision>
  <cp:lastPrinted>2013-05-30T07:55:36Z</cp:lastPrinted>
  <dcterms:created xsi:type="dcterms:W3CDTF">2013-02-08T06:04:20Z</dcterms:created>
  <dcterms:modified xsi:type="dcterms:W3CDTF">2016-02-23T08:30:54Z</dcterms:modified>
</cp:coreProperties>
</file>