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2017-03-28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2017-03-28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2017-03-28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2017-03-28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2017-03-28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2017-03-28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2017-03-28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2017-03-28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2017-03-28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2017-03-28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2017-03-28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2017-03-28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2017-03-28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complex_literal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complex&lt;double&gt; a {2 + 3i};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real(a) &lt;&lt; ",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imag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011561" y="1905246"/>
            <a:ext cx="4103112" cy="1191915"/>
            <a:chOff x="4011561" y="1905246"/>
            <a:chExt cx="4103112" cy="1191915"/>
          </a:xfrm>
        </p:grpSpPr>
        <p:sp>
          <p:nvSpPr>
            <p:cNvPr id="3" name="TextBox 2"/>
            <p:cNvSpPr txBox="1"/>
            <p:nvPr/>
          </p:nvSpPr>
          <p:spPr>
            <a:xfrm>
              <a:off x="5788139" y="1905246"/>
              <a:ext cx="232653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Conveniently work</a:t>
              </a:r>
              <a:br>
                <a:rPr lang="en-US" dirty="0" smtClean="0"/>
              </a:br>
              <a:r>
                <a:rPr lang="en-US" dirty="0" smtClean="0"/>
                <a:t>with complex numbers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3" idx="1"/>
            </p:cNvCxnSpPr>
            <p:nvPr/>
          </p:nvCxnSpPr>
          <p:spPr>
            <a:xfrm flipH="1">
              <a:off x="4572001" y="2228412"/>
              <a:ext cx="1216138" cy="337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3" idx="1"/>
            </p:cNvCxnSpPr>
            <p:nvPr/>
          </p:nvCxnSpPr>
          <p:spPr>
            <a:xfrm flipH="1">
              <a:off x="4011561" y="2228412"/>
              <a:ext cx="1776578" cy="868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997804" y="3744922"/>
            <a:ext cx="2892587" cy="795992"/>
            <a:chOff x="1997804" y="3744922"/>
            <a:chExt cx="2892587" cy="795992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997804" y="3744922"/>
              <a:ext cx="1446294" cy="4266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ODEs with Boost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1606</TotalTime>
  <Words>103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Essential C++ Numerics</vt:lpstr>
      <vt:lpstr>PowerPoint Presentation</vt:lpstr>
      <vt:lpstr>Complex numbers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50</cp:revision>
  <dcterms:created xsi:type="dcterms:W3CDTF">2017-02-24T18:21:04Z</dcterms:created>
  <dcterms:modified xsi:type="dcterms:W3CDTF">2017-03-28T06:31:36Z</dcterms:modified>
</cp:coreProperties>
</file>