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1" r:id="rId5"/>
    <p:sldId id="264" r:id="rId6"/>
    <p:sldId id="265" r:id="rId7"/>
    <p:sldId id="266" r:id="rId8"/>
    <p:sldId id="262" r:id="rId9"/>
    <p:sldId id="263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2017-03-30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2017-03-30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2017-03-30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2017-03-30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ODEs with Boost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4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912093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/>
                <a:gridCol w="993059"/>
                <a:gridCol w="1396180"/>
                <a:gridCol w="1848465"/>
                <a:gridCol w="2812640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5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37202"/>
              </p:ext>
            </p:extLst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</a:t>
                </a:r>
                <a:r>
                  <a:rPr lang="en-US" dirty="0" smtClean="0"/>
                  <a:t>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1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3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811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Straightforward: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9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2271</TotalTime>
  <Words>424</Words>
  <Application>Microsoft Office PowerPoint</Application>
  <PresentationFormat>On-screen Show (4:3)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Symbol</vt:lpstr>
      <vt:lpstr>Office Theme</vt:lpstr>
      <vt:lpstr>Essential C++ Numerics</vt:lpstr>
      <vt:lpstr>PowerPoint Presentation</vt:lpstr>
      <vt:lpstr>Complex numbers</vt:lpstr>
      <vt:lpstr>Numerical limits</vt:lpstr>
      <vt:lpstr>Limit values</vt:lpstr>
      <vt:lpstr>More precision?</vt:lpstr>
      <vt:lpstr>Random numbers</vt:lpstr>
      <vt:lpstr>Linear algebra</vt:lpstr>
      <vt:lpstr>Ordinary differential equations</vt:lpstr>
      <vt:lpstr>What was left out/added?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68</cp:revision>
  <dcterms:created xsi:type="dcterms:W3CDTF">2017-02-24T18:21:04Z</dcterms:created>
  <dcterms:modified xsi:type="dcterms:W3CDTF">2017-03-31T06:02:05Z</dcterms:modified>
</cp:coreProperties>
</file>