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74" r:id="rId9"/>
    <p:sldId id="261" r:id="rId10"/>
    <p:sldId id="276" r:id="rId11"/>
    <p:sldId id="267" r:id="rId12"/>
    <p:sldId id="265" r:id="rId13"/>
    <p:sldId id="277" r:id="rId14"/>
    <p:sldId id="269" r:id="rId15"/>
    <p:sldId id="262" r:id="rId16"/>
    <p:sldId id="278" r:id="rId17"/>
    <p:sldId id="270" r:id="rId18"/>
    <p:sldId id="263" r:id="rId19"/>
    <p:sldId id="279" r:id="rId20"/>
    <p:sldId id="271" r:id="rId21"/>
    <p:sldId id="264" r:id="rId22"/>
    <p:sldId id="280" r:id="rId23"/>
    <p:sldId id="272" r:id="rId24"/>
    <p:sldId id="275" r:id="rId25"/>
    <p:sldId id="281" r:id="rId26"/>
    <p:sldId id="282" r:id="rId27"/>
    <p:sldId id="284" r:id="rId28"/>
    <p:sldId id="283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2016-08-23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2016-08-23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2016-08-23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NEW_TUPLE(key</a:t>
            </a:r>
            <a:r>
              <a:rPr lang="en-US" baseline="-25000" dirty="0" smtClean="0"/>
              <a:t>0</a:t>
            </a:r>
            <a:r>
              <a:rPr lang="en-US" dirty="0" smtClean="0"/>
              <a:t>=value</a:t>
            </a:r>
            <a:r>
              <a:rPr lang="en-US" baseline="-25000" dirty="0" smtClean="0"/>
              <a:t>0</a:t>
            </a:r>
            <a:r>
              <a:rPr lang="en-US" dirty="0" smtClean="0"/>
              <a:t>, …, key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 =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TUPLE.GET(key)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TUPLE.SET(key,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165" y="3927761"/>
            <a:ext cx="33924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</a:t>
            </a:r>
            <a:r>
              <a:rPr lang="en-US" sz="2800" baseline="-25000" dirty="0" smtClean="0"/>
              <a:t> 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{key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…, key</a:t>
            </a:r>
            <a:r>
              <a:rPr lang="en-US" sz="2800" i="1" baseline="-25000" dirty="0" smtClean="0"/>
              <a:t>d</a:t>
            </a:r>
            <a:r>
              <a:rPr lang="en-US" sz="2800" baseline="-25000" dirty="0" smtClean="0"/>
              <a:t>-1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98764" y="5902036"/>
            <a:ext cx="2088572" cy="3100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26827" y="5299364"/>
            <a:ext cx="13197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s are</a:t>
            </a:r>
            <a:br>
              <a:rPr lang="en-US" dirty="0" smtClean="0"/>
            </a:br>
            <a:r>
              <a:rPr lang="en-US" dirty="0" smtClean="0"/>
              <a:t>immutable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9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0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3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4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5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EMPTY_DICT()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dictionary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DICT.HAS_KEY(key)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DICT.REMOVE(key)</a:t>
            </a:r>
            <a:r>
              <a:rPr lang="en-US" dirty="0">
                <a:sym typeface="Symbol" panose="05050102010706020507" pitchFamily="18" charset="2"/>
              </a:rPr>
              <a:t> if DICT.HAS_KEY(key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{"a", "b", "c"};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list('a', 'b', 'c')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keys: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x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(0)))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  <a:endParaRPr lang="en-US" dirty="0" smtClean="0"/>
          </a:p>
          <a:p>
            <a:pPr lvl="1"/>
            <a:r>
              <a:rPr lang="en-US" dirty="0" smtClean="0"/>
              <a:t>ordered (directed graph), unordered (undirected graph)</a:t>
            </a:r>
            <a:endParaRPr lang="en-US" dirty="0" smtClean="0"/>
          </a:p>
          <a:p>
            <a:pPr lvl="1"/>
            <a:r>
              <a:rPr lang="en-US" dirty="0" smtClean="0"/>
              <a:t>number of vertices can vary</a:t>
            </a:r>
            <a:endParaRPr lang="en-US" dirty="0" smtClean="0"/>
          </a:p>
          <a:p>
            <a:pPr lvl="1"/>
            <a:r>
              <a:rPr lang="en-US" dirty="0" smtClean="0"/>
              <a:t>number of edges can vary</a:t>
            </a:r>
            <a:endParaRPr lang="en-US" dirty="0" smtClean="0"/>
          </a:p>
          <a:p>
            <a:pPr lvl="1"/>
            <a:r>
              <a:rPr lang="en-US" dirty="0" smtClean="0"/>
              <a:t>object type</a:t>
            </a:r>
            <a:r>
              <a:rPr lang="en-US" dirty="0" smtClean="0"/>
              <a:t>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/>
              <a:t>as adjacency </a:t>
            </a:r>
            <a:r>
              <a:rPr lang="en-US" dirty="0" smtClean="0"/>
              <a:t>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</a:t>
            </a:r>
            <a:r>
              <a:rPr lang="en-US" dirty="0" smtClean="0"/>
              <a:t>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EDGE.GET_FROM()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EDGE.GET_TO()</a:t>
            </a:r>
            <a:endParaRPr lang="en-US" dirty="0"/>
          </a:p>
          <a:p>
            <a:r>
              <a:rPr lang="en-US" dirty="0" smtClean="0"/>
              <a:t>GRAPH.IS_EMPTY</a:t>
            </a:r>
            <a:r>
              <a:rPr lang="en-US" dirty="0" smtClean="0"/>
              <a:t>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</a:t>
            </a:r>
            <a:r>
              <a:rPr lang="en-US" dirty="0" smtClean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39069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899064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95300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7576</TotalTime>
  <Words>1545</Words>
  <Application>Microsoft Office PowerPoint</Application>
  <PresentationFormat>On-screen Show (4:3)</PresentationFormat>
  <Paragraphs>377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Microsoft Equation 3.0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Basic data structures</vt:lpstr>
      <vt:lpstr>Array</vt:lpstr>
      <vt:lpstr>Array ADT</vt:lpstr>
      <vt:lpstr>Array examples</vt:lpstr>
      <vt:lpstr>Tuple</vt:lpstr>
      <vt:lpstr>Tuple ADT</vt:lpstr>
      <vt:lpstr>Tuple examples</vt:lpstr>
      <vt:lpstr>List</vt:lpstr>
      <vt:lpstr>List ADT</vt:lpstr>
      <vt:lpstr>List examples</vt:lpstr>
      <vt:lpstr>Set</vt:lpstr>
      <vt:lpstr>Set ADT</vt:lpstr>
      <vt:lpstr>Set examples</vt:lpstr>
      <vt:lpstr>Dictionary</vt:lpstr>
      <vt:lpstr>Dictionary ADT</vt:lpstr>
      <vt:lpstr>Dictionary examples</vt:lpstr>
      <vt:lpstr>Stack</vt:lpstr>
      <vt:lpstr>Stack ADT</vt:lpstr>
      <vt:lpstr>Stack examples</vt:lpstr>
      <vt:lpstr>Queue</vt:lpstr>
      <vt:lpstr>Queue ADT</vt:lpstr>
      <vt:lpstr>Queue examples</vt:lpstr>
      <vt:lpstr>Graph</vt:lpstr>
      <vt:lpstr>Graph ADT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64</cp:revision>
  <dcterms:created xsi:type="dcterms:W3CDTF">2016-08-11T15:43:59Z</dcterms:created>
  <dcterms:modified xsi:type="dcterms:W3CDTF">2016-08-26T06:29:26Z</dcterms:modified>
</cp:coreProperties>
</file>