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4"/>
  </p:notesMasterIdLst>
  <p:handoutMasterIdLst>
    <p:handoutMasterId r:id="rId315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577" r:id="rId282"/>
    <p:sldId id="578" r:id="rId283"/>
    <p:sldId id="580" r:id="rId284"/>
    <p:sldId id="579" r:id="rId285"/>
    <p:sldId id="581" r:id="rId286"/>
    <p:sldId id="582" r:id="rId287"/>
    <p:sldId id="583" r:id="rId288"/>
    <p:sldId id="584" r:id="rId289"/>
    <p:sldId id="585" r:id="rId290"/>
    <p:sldId id="586" r:id="rId291"/>
    <p:sldId id="590" r:id="rId292"/>
    <p:sldId id="587" r:id="rId293"/>
    <p:sldId id="588" r:id="rId294"/>
    <p:sldId id="589" r:id="rId295"/>
    <p:sldId id="433" r:id="rId296"/>
    <p:sldId id="434" r:id="rId297"/>
    <p:sldId id="571" r:id="rId298"/>
    <p:sldId id="572" r:id="rId299"/>
    <p:sldId id="573" r:id="rId300"/>
    <p:sldId id="574" r:id="rId301"/>
    <p:sldId id="575" r:id="rId302"/>
    <p:sldId id="576" r:id="rId303"/>
    <p:sldId id="566" r:id="rId304"/>
    <p:sldId id="496" r:id="rId305"/>
    <p:sldId id="567" r:id="rId306"/>
    <p:sldId id="569" r:id="rId307"/>
    <p:sldId id="570" r:id="rId308"/>
    <p:sldId id="568" r:id="rId309"/>
    <p:sldId id="322" r:id="rId310"/>
    <p:sldId id="323" r:id="rId311"/>
    <p:sldId id="324" r:id="rId312"/>
    <p:sldId id="498" r:id="rId31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commentAuthors" Target="commentAuthors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tableStyles" Target="tableStyles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2015-09-01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1/09/2015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1/09/2015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1/09/2015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11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1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</a:t>
            </a:r>
            <a:r>
              <a:rPr lang="en-US" dirty="0" smtClean="0"/>
              <a:t>consistency</a:t>
            </a:r>
            <a:br>
              <a:rPr lang="en-US" dirty="0" smtClean="0"/>
            </a:br>
            <a:r>
              <a:rPr lang="en-US" dirty="0" smtClean="0"/>
              <a:t>with runnin</a:t>
            </a:r>
            <a:r>
              <a:rPr lang="en-US" dirty="0" smtClean="0"/>
              <a:t>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45761</TotalTime>
  <Words>15910</Words>
  <Application>Microsoft Office PowerPoint</Application>
  <PresentationFormat>On-screen Show (4:3)</PresentationFormat>
  <Paragraphs>3863</Paragraphs>
  <Slides>312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312</vt:i4>
      </vt:variant>
    </vt:vector>
  </HeadingPairs>
  <TitlesOfParts>
    <vt:vector size="314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483</cp:revision>
  <cp:lastPrinted>2013-05-30T07:55:36Z</cp:lastPrinted>
  <dcterms:created xsi:type="dcterms:W3CDTF">2013-02-08T06:04:20Z</dcterms:created>
  <dcterms:modified xsi:type="dcterms:W3CDTF">2015-09-01T05:03:48Z</dcterms:modified>
</cp:coreProperties>
</file>