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73" r:id="rId25"/>
    <p:sldId id="275" r:id="rId26"/>
    <p:sldId id="281" r:id="rId27"/>
    <p:sldId id="282" r:id="rId28"/>
    <p:sldId id="284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14024" y="5693496"/>
            <a:ext cx="1856621" cy="662855"/>
            <a:chOff x="5326965" y="5953991"/>
            <a:chExt cx="1856621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330430" y="5953991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26965" y="6168737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344282" y="6393874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3682</TotalTime>
  <Words>1482</Words>
  <Application>Microsoft Office PowerPoint</Application>
  <PresentationFormat>On-screen Show (4:3)</PresentationFormat>
  <Paragraphs>347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ADT</vt:lpstr>
      <vt:lpstr>Dictionary examples</vt:lpstr>
      <vt:lpstr>Derived data structures</vt:lpstr>
      <vt:lpstr>Stack</vt:lpstr>
      <vt:lpstr>Stack ADT</vt:lpstr>
      <vt:lpstr>Stack examples</vt:lpstr>
      <vt:lpstr>Queue</vt:lpstr>
      <vt:lpstr>Queue ADT</vt:lpstr>
      <vt:lpstr>Queue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54</cp:revision>
  <dcterms:created xsi:type="dcterms:W3CDTF">2016-08-11T15:43:59Z</dcterms:created>
  <dcterms:modified xsi:type="dcterms:W3CDTF">2016-08-23T08:10:20Z</dcterms:modified>
</cp:coreProperties>
</file>