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2016-07-06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2016-07-06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2016-07-06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6" y="6009450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have many features = annotation</a:t>
            </a:r>
          </a:p>
          <a:p>
            <a:pPr lvl="1"/>
            <a:r>
              <a:rPr lang="en-US" dirty="0" smtClean="0"/>
              <a:t>type,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location</a:t>
            </a:r>
            <a:r>
              <a:rPr lang="en-US" dirty="0"/>
              <a:t>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933:1027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](+)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qualifiers,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start position, 0-based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end position, not inclusive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';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'.join(value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chemeClr val="bg1"/>
                </a:solidFill>
              </a:rPr>
              <a:t>: exon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Location</a:t>
            </a:r>
            <a:r>
              <a:rPr lang="en-US" b="1" dirty="0">
                <a:solidFill>
                  <a:schemeClr val="bg1"/>
                </a:solidFill>
              </a:rPr>
              <a:t>: [114:205](+)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inference</a:t>
            </a:r>
            <a:r>
              <a:rPr lang="en-US" b="1" dirty="0">
                <a:solidFill>
                  <a:schemeClr val="bg1"/>
                </a:solidFill>
              </a:rPr>
              <a:t>: alignment:Splign:1.39.8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gene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MLH1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 smtClean="0"/>
              <a:t>Extracting a subsequence using feature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</a:t>
            </a:r>
            <a:r>
              <a:rPr lang="en-US" b="1" dirty="0" smtClean="0">
                <a:solidFill>
                  <a:schemeClr val="bg1"/>
                </a:solidFill>
              </a:rPr>
              <a:t>']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only features</a:t>
            </a:r>
          </a:p>
          <a:p>
            <a:r>
              <a:rPr lang="en-US" dirty="0" smtClean="0"/>
              <a:t>pertaining to slice,</a:t>
            </a:r>
          </a:p>
          <a:p>
            <a:r>
              <a:rPr lang="en-US" dirty="0" smtClean="0"/>
              <a:t>repositioned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sequence record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record(s) to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sequence to Python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description='very short read'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137" y="4379564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7139" y="5914626"/>
            <a:ext cx="323157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2636" y="5867177"/>
            <a:ext cx="2843346" cy="369332"/>
            <a:chOff x="4412342" y="6047507"/>
            <a:chExt cx="284334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AAGCTTCAAAG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NCBI databases</a:t>
            </a:r>
          </a:p>
          <a:p>
            <a:pPr lvl="1"/>
            <a:r>
              <a:rPr lang="en-US" dirty="0" smtClean="0"/>
              <a:t>Nucleotide, Protein: sequences</a:t>
            </a:r>
          </a:p>
          <a:p>
            <a:pPr lvl="1"/>
            <a:r>
              <a:rPr lang="en-US" dirty="0" smtClean="0"/>
              <a:t>PubMed: publications</a:t>
            </a:r>
          </a:p>
          <a:p>
            <a:pPr lvl="1"/>
            <a:r>
              <a:rPr lang="en-US" dirty="0" smtClean="0"/>
              <a:t>GEO: gene expression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Guidelines</a:t>
            </a:r>
          </a:p>
          <a:p>
            <a:pPr lvl="1"/>
            <a:r>
              <a:rPr lang="en-US" dirty="0" smtClean="0"/>
              <a:t>+100 requests: outside (US) peak hours</a:t>
            </a:r>
          </a:p>
          <a:p>
            <a:pPr lvl="1"/>
            <a:r>
              <a:rPr lang="en-US" dirty="0" smtClean="0"/>
              <a:t>No more than 3 requests/second</a:t>
            </a:r>
          </a:p>
          <a:p>
            <a:pPr lvl="1"/>
            <a:r>
              <a:rPr lang="en-US" dirty="0" smtClean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Be responsible: it's a research tool!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Nucleotides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 smtClean="0"/>
              <a:t>Query (term):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homo sapiens"[ORGN]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MLH1[Gene]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6371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term="homo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sapiens"[ORGN]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MLH1[Gene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IDs returned in search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Retrieving a search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1034633426,  382544572,  </a:t>
            </a:r>
            <a:r>
              <a:rPr lang="en-US" b="1" dirty="0">
                <a:solidFill>
                  <a:schemeClr val="bg1"/>
                </a:solidFill>
              </a:rPr>
              <a:t>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id='384871682</a:t>
            </a:r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</a:t>
            </a:r>
            <a:r>
              <a:rPr lang="en-US" sz="1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…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result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results based on summary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upload set of identifiers for future operations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id=id)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print('{0}: {1}'.format(id,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r>
              <a:rPr lang="en-US" dirty="0" smtClean="0"/>
              <a:t> provides</a:t>
            </a:r>
          </a:p>
          <a:p>
            <a:pPr lvl="1"/>
            <a:r>
              <a:rPr lang="en-US" dirty="0" smtClean="0"/>
              <a:t>data structures for biological data</a:t>
            </a:r>
          </a:p>
          <a:p>
            <a:pPr lvl="1"/>
            <a:r>
              <a:rPr lang="en-US" dirty="0" smtClean="0"/>
              <a:t>algorithms on biological data</a:t>
            </a:r>
          </a:p>
          <a:p>
            <a:pPr lvl="1"/>
            <a:r>
              <a:rPr lang="en-US" dirty="0" smtClean="0"/>
              <a:t>utilities to read/write biological data files</a:t>
            </a:r>
          </a:p>
          <a:p>
            <a:pPr lvl="1"/>
            <a:r>
              <a:rPr lang="en-US" dirty="0" smtClean="0"/>
              <a:t>utilities to interact with databases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 not reinvent the wheel!!!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sequence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 smtClean="0"/>
              <a:t> module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sequence file, inferring alphabet</a:t>
            </a:r>
          </a:p>
          <a:p>
            <a:endParaRPr lang="en-US" dirty="0"/>
          </a:p>
          <a:p>
            <a:r>
              <a:rPr lang="en-US" dirty="0" smtClean="0"/>
              <a:t>Read sequence file, specify alphabet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Alphabets: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generic_rna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generic_protein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7139" y="2265216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124191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599" y="4035123"/>
            <a:ext cx="702079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alphabet=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has attributes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450763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Sequence has</a:t>
            </a:r>
          </a:p>
          <a:p>
            <a:pPr lvl="1"/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alphabet</a:t>
            </a:r>
          </a:p>
          <a:p>
            <a:r>
              <a:rPr lang="en-US" dirty="0" smtClean="0"/>
              <a:t>Create new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Length</a:t>
            </a:r>
          </a:p>
          <a:p>
            <a:endParaRPr lang="en-US" dirty="0"/>
          </a:p>
          <a:p>
            <a:r>
              <a:rPr lang="en-US" dirty="0" smtClean="0"/>
              <a:t>Slicing to produce subsequence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Bio.Alphabet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IUPAC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('AAGCTTCAAAG',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IUPAC.unambiguous_dna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517812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55193" y="518504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6103226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6099135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 smtClean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endPara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Starts with, ends with, e.g.,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Contains </a:t>
            </a:r>
            <a:r>
              <a:rPr lang="en-US" dirty="0"/>
              <a:t>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</a:t>
            </a:r>
            <a:r>
              <a:rPr lang="en-US" dirty="0" smtClean="0"/>
              <a:t>subsequences</a:t>
            </a:r>
          </a:p>
          <a:p>
            <a:endParaRPr lang="en-US" dirty="0"/>
          </a:p>
          <a:p>
            <a:r>
              <a:rPr lang="en-US" dirty="0" smtClean="0"/>
              <a:t>Find position of subsequence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</a:t>
            </a:r>
          </a:p>
          <a:p>
            <a:r>
              <a:rPr lang="en-US" dirty="0" smtClean="0"/>
              <a:t>unexpected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False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True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</a:t>
            </a:r>
          </a:p>
          <a:p>
            <a:endParaRPr lang="en-US" dirty="0"/>
          </a:p>
          <a:p>
            <a:r>
              <a:rPr lang="en-US" dirty="0" smtClean="0"/>
              <a:t>Reverse complement</a:t>
            </a:r>
          </a:p>
          <a:p>
            <a:endParaRPr lang="en-US" dirty="0"/>
          </a:p>
          <a:p>
            <a:r>
              <a:rPr lang="en-US" dirty="0" smtClean="0"/>
              <a:t>Transcribe </a:t>
            </a:r>
            <a:r>
              <a:rPr lang="en-US" sz="2000" dirty="0" smtClean="0"/>
              <a:t>(DNA </a:t>
            </a:r>
            <a:r>
              <a:rPr lang="en-US" sz="2000" dirty="0" smtClean="0">
                <a:sym typeface="Symbol" panose="05050102010706020507" pitchFamily="18" charset="2"/>
              </a:rPr>
              <a:t></a:t>
            </a:r>
            <a:r>
              <a:rPr lang="en-US" sz="2000" dirty="0" smtClean="0"/>
              <a:t> RNA)</a:t>
            </a:r>
            <a:r>
              <a:rPr lang="en-US" dirty="0" smtClean="0"/>
              <a:t>, </a:t>
            </a:r>
            <a:r>
              <a:rPr lang="en-US" dirty="0"/>
              <a:t>back transcribe </a:t>
            </a:r>
            <a:r>
              <a:rPr lang="en-US" sz="2000" dirty="0" smtClean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</a:t>
            </a:r>
            <a:r>
              <a:rPr lang="en-US" sz="2000" dirty="0" smtClean="0"/>
              <a:t>NA)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AAGCUUCAAAG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411565" y="6088408"/>
            <a:ext cx="46725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ExtendedIUPACProtein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concatenation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r>
              <a:rPr lang="en-US" dirty="0" smtClean="0"/>
              <a:t>Percentage G + C content</a:t>
            </a:r>
          </a:p>
          <a:p>
            <a:endParaRPr lang="en-US" dirty="0"/>
          </a:p>
          <a:p>
            <a:r>
              <a:rPr lang="en-US" dirty="0" smtClean="0"/>
              <a:t>Compute GC skew (G - C)/(G + C) over windows</a:t>
            </a:r>
          </a:p>
          <a:p>
            <a:endParaRPr lang="en-US" dirty="0"/>
          </a:p>
          <a:p>
            <a:r>
              <a:rPr lang="en-US" dirty="0" smtClean="0"/>
              <a:t>Molecular weight</a:t>
            </a:r>
          </a:p>
          <a:p>
            <a:endParaRPr lang="en-US" dirty="0"/>
          </a:p>
          <a:p>
            <a:r>
              <a:rPr lang="en-US" dirty="0" smtClean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[0.0, -1.0, 1.0]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3429.2096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6949</TotalTime>
  <Words>878</Words>
  <Application>Microsoft Office PowerPoint</Application>
  <PresentationFormat>On-screen Show (4:3)</PresentationFormat>
  <Paragraphs>262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57</cp:revision>
  <dcterms:created xsi:type="dcterms:W3CDTF">2016-06-16T05:43:08Z</dcterms:created>
  <dcterms:modified xsi:type="dcterms:W3CDTF">2016-07-07T19:52:37Z</dcterms:modified>
</cp:coreProperties>
</file>