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28" r:id="rId176"/>
    <p:sldId id="429" r:id="rId177"/>
    <p:sldId id="430" r:id="rId178"/>
    <p:sldId id="431" r:id="rId179"/>
    <p:sldId id="432" r:id="rId180"/>
    <p:sldId id="433" r:id="rId181"/>
    <p:sldId id="434" r:id="rId182"/>
    <p:sldId id="435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55" r:id="rId194"/>
    <p:sldId id="456" r:id="rId195"/>
    <p:sldId id="457" r:id="rId196"/>
    <p:sldId id="458" r:id="rId197"/>
    <p:sldId id="446" r:id="rId198"/>
    <p:sldId id="448" r:id="rId199"/>
    <p:sldId id="449" r:id="rId200"/>
    <p:sldId id="451" r:id="rId201"/>
    <p:sldId id="450" r:id="rId202"/>
    <p:sldId id="459" r:id="rId2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*/;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(!ofs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*/;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0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1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2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6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4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8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  <a:endParaRPr lang="en-US" dirty="0" smtClean="0"/>
          </a:p>
          <a:p>
            <a:pPr lvl="1"/>
            <a:r>
              <a:rPr lang="en-US" dirty="0" smtClean="0"/>
              <a:t>building software using </a:t>
            </a:r>
            <a:r>
              <a:rPr lang="en-US" dirty="0" smtClean="0"/>
              <a:t>make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</a:t>
            </a:r>
            <a:r>
              <a:rPr lang="en-US" dirty="0" smtClean="0"/>
              <a:t>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0.5);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11587</Words>
  <Application>Microsoft Office PowerPoint</Application>
  <PresentationFormat>On-screen Show (4:3)</PresentationFormat>
  <Paragraphs>2909</Paragraphs>
  <Slides>202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77</cp:revision>
  <dcterms:created xsi:type="dcterms:W3CDTF">2017-02-14T13:57:03Z</dcterms:created>
  <dcterms:modified xsi:type="dcterms:W3CDTF">2018-03-01T06:03:44Z</dcterms:modified>
</cp:coreProperties>
</file>