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257" r:id="rId8"/>
    <p:sldId id="362" r:id="rId9"/>
    <p:sldId id="363" r:id="rId10"/>
    <p:sldId id="364" r:id="rId11"/>
    <p:sldId id="365" r:id="rId12"/>
    <p:sldId id="366" r:id="rId13"/>
    <p:sldId id="423" r:id="rId14"/>
    <p:sldId id="422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425" r:id="rId24"/>
    <p:sldId id="426" r:id="rId25"/>
    <p:sldId id="427" r:id="rId26"/>
    <p:sldId id="42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260" r:id="rId52"/>
    <p:sldId id="261" r:id="rId53"/>
    <p:sldId id="262" r:id="rId54"/>
    <p:sldId id="263" r:id="rId55"/>
    <p:sldId id="264" r:id="rId56"/>
    <p:sldId id="265" r:id="rId57"/>
    <p:sldId id="266" r:id="rId58"/>
    <p:sldId id="267" r:id="rId59"/>
    <p:sldId id="268" r:id="rId60"/>
    <p:sldId id="269" r:id="rId61"/>
    <p:sldId id="270" r:id="rId62"/>
    <p:sldId id="271" r:id="rId63"/>
    <p:sldId id="272" r:id="rId64"/>
    <p:sldId id="273" r:id="rId65"/>
    <p:sldId id="274" r:id="rId66"/>
    <p:sldId id="275" r:id="rId67"/>
    <p:sldId id="276" r:id="rId68"/>
    <p:sldId id="277" r:id="rId69"/>
    <p:sldId id="278" r:id="rId70"/>
    <p:sldId id="279" r:id="rId71"/>
    <p:sldId id="280" r:id="rId72"/>
    <p:sldId id="281" r:id="rId73"/>
    <p:sldId id="282" r:id="rId74"/>
    <p:sldId id="283" r:id="rId75"/>
    <p:sldId id="284" r:id="rId76"/>
    <p:sldId id="285" r:id="rId77"/>
    <p:sldId id="286" r:id="rId78"/>
    <p:sldId id="287" r:id="rId79"/>
    <p:sldId id="288" r:id="rId80"/>
    <p:sldId id="289" r:id="rId81"/>
    <p:sldId id="290" r:id="rId82"/>
    <p:sldId id="291" r:id="rId83"/>
    <p:sldId id="292" r:id="rId84"/>
    <p:sldId id="293" r:id="rId85"/>
    <p:sldId id="294" r:id="rId86"/>
    <p:sldId id="295" r:id="rId87"/>
    <p:sldId id="296" r:id="rId88"/>
    <p:sldId id="297" r:id="rId89"/>
    <p:sldId id="298" r:id="rId90"/>
    <p:sldId id="299" r:id="rId91"/>
    <p:sldId id="300" r:id="rId92"/>
    <p:sldId id="301" r:id="rId93"/>
    <p:sldId id="302" r:id="rId94"/>
    <p:sldId id="303" r:id="rId95"/>
    <p:sldId id="304" r:id="rId96"/>
    <p:sldId id="305" r:id="rId97"/>
    <p:sldId id="306" r:id="rId98"/>
    <p:sldId id="307" r:id="rId99"/>
    <p:sldId id="308" r:id="rId100"/>
    <p:sldId id="309" r:id="rId101"/>
    <p:sldId id="310" r:id="rId102"/>
    <p:sldId id="311" r:id="rId103"/>
    <p:sldId id="312" r:id="rId104"/>
    <p:sldId id="313" r:id="rId105"/>
    <p:sldId id="314" r:id="rId106"/>
    <p:sldId id="315" r:id="rId107"/>
    <p:sldId id="316" r:id="rId108"/>
    <p:sldId id="317" r:id="rId109"/>
    <p:sldId id="318" r:id="rId110"/>
    <p:sldId id="319" r:id="rId111"/>
    <p:sldId id="320" r:id="rId112"/>
    <p:sldId id="321" r:id="rId113"/>
    <p:sldId id="322" r:id="rId114"/>
    <p:sldId id="323" r:id="rId115"/>
    <p:sldId id="324" r:id="rId116"/>
    <p:sldId id="325" r:id="rId117"/>
    <p:sldId id="326" r:id="rId118"/>
    <p:sldId id="327" r:id="rId119"/>
    <p:sldId id="328" r:id="rId120"/>
    <p:sldId id="329" r:id="rId121"/>
    <p:sldId id="330" r:id="rId122"/>
    <p:sldId id="331" r:id="rId123"/>
    <p:sldId id="332" r:id="rId124"/>
    <p:sldId id="333" r:id="rId125"/>
    <p:sldId id="334" r:id="rId126"/>
    <p:sldId id="335" r:id="rId127"/>
    <p:sldId id="336" r:id="rId128"/>
    <p:sldId id="337" r:id="rId129"/>
    <p:sldId id="338" r:id="rId130"/>
    <p:sldId id="339" r:id="rId131"/>
    <p:sldId id="340" r:id="rId132"/>
    <p:sldId id="341" r:id="rId133"/>
    <p:sldId id="342" r:id="rId134"/>
    <p:sldId id="343" r:id="rId135"/>
    <p:sldId id="344" r:id="rId136"/>
    <p:sldId id="345" r:id="rId137"/>
    <p:sldId id="346" r:id="rId138"/>
    <p:sldId id="347" r:id="rId139"/>
    <p:sldId id="348" r:id="rId140"/>
    <p:sldId id="349" r:id="rId141"/>
    <p:sldId id="350" r:id="rId142"/>
    <p:sldId id="351" r:id="rId143"/>
    <p:sldId id="352" r:id="rId144"/>
    <p:sldId id="353" r:id="rId145"/>
    <p:sldId id="354" r:id="rId146"/>
    <p:sldId id="355" r:id="rId147"/>
    <p:sldId id="356" r:id="rId148"/>
    <p:sldId id="357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  <p14:sldId id="423"/>
            <p14:sldId id="422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heme" Target="theme/theme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Workdi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872192"/>
        <c:axId val="101384960"/>
      </c:scatterChart>
      <c:valAx>
        <c:axId val="8487219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01384960"/>
        <c:crosses val="autoZero"/>
        <c:crossBetween val="midCat"/>
        <c:majorUnit val="4"/>
      </c:valAx>
      <c:valAx>
        <c:axId val="101384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872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416960"/>
        <c:axId val="101418496"/>
      </c:scatterChart>
      <c:valAx>
        <c:axId val="10141696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01418496"/>
        <c:crosses val="autoZero"/>
        <c:crossBetween val="midCat"/>
        <c:majorUnit val="4"/>
      </c:valAx>
      <c:valAx>
        <c:axId val="1014184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0141696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836352"/>
        <c:axId val="106837888"/>
      </c:scatterChart>
      <c:valAx>
        <c:axId val="10683635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06837888"/>
        <c:crosses val="autoZero"/>
        <c:crossBetween val="midCat"/>
        <c:majorUnit val="4"/>
      </c:valAx>
      <c:valAx>
        <c:axId val="106837888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8363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865792"/>
        <c:axId val="106867328"/>
      </c:scatterChart>
      <c:valAx>
        <c:axId val="10686579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06867328"/>
        <c:crosses val="autoZero"/>
        <c:crossBetween val="midCat"/>
        <c:majorUnit val="4"/>
      </c:valAx>
      <c:valAx>
        <c:axId val="10686732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0686579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919040"/>
        <c:axId val="106920960"/>
      </c:scatterChart>
      <c:valAx>
        <c:axId val="106919040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06920960"/>
        <c:crosses val="autoZero"/>
        <c:crossBetween val="midCat"/>
      </c:valAx>
      <c:valAx>
        <c:axId val="106920960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06919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3/05/2016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3/05/2016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3/05/2016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3/05/2016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3/05/2016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3/05/2016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creation is costly!</a:t>
            </a:r>
          </a:p>
          <a:p>
            <a:pPr lvl="1"/>
            <a:r>
              <a:rPr lang="en-US" dirty="0" smtClean="0"/>
              <a:t>Computational task should warrant it</a:t>
            </a:r>
          </a:p>
          <a:p>
            <a:r>
              <a:rPr lang="en-US" dirty="0" smtClean="0"/>
              <a:t>Locking takes time!</a:t>
            </a:r>
          </a:p>
          <a:p>
            <a:pPr lvl="1"/>
            <a:r>
              <a:rPr lang="en-US" dirty="0" smtClean="0"/>
              <a:t>Share as little as possible</a:t>
            </a:r>
          </a:p>
          <a:p>
            <a:r>
              <a:rPr lang="en-US" dirty="0" smtClean="0"/>
              <a:t>Best for coarse grained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5013176"/>
            <a:ext cx="1838965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 out of 4!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 out of 4!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 out of 4!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1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44008" y="5805264"/>
            <a:ext cx="3980807" cy="923330"/>
            <a:chOff x="3356739" y="1923572"/>
            <a:chExt cx="3980807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837402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arg_parser.parse_args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148064" y="3100133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1809" y="3107244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2" y="1444134"/>
            <a:ext cx="3387310" cy="616714"/>
            <a:chOff x="5580112" y="1444134"/>
            <a:chExt cx="3387310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956376" y="1444134"/>
              <a:ext cx="1011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459702" cy="616714"/>
            <a:chOff x="5580112" y="1444134"/>
            <a:chExt cx="3459702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956376" y="144413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2" y="2524254"/>
            <a:ext cx="3515215" cy="1048762"/>
            <a:chOff x="5580112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1" cy="616714"/>
              <a:chOff x="5580112" y="1444134"/>
              <a:chExt cx="3512281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956376" y="1444134"/>
                <a:ext cx="11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2" y="2956302"/>
              <a:ext cx="3334732" cy="616714"/>
              <a:chOff x="5580112" y="1444134"/>
              <a:chExt cx="3334732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956376" y="1444134"/>
                <a:ext cx="958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6" y="3676382"/>
            <a:ext cx="4285628" cy="801380"/>
            <a:chOff x="4932040" y="2524254"/>
            <a:chExt cx="4285628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2524254"/>
              <a:ext cx="4285628" cy="544706"/>
              <a:chOff x="4929106" y="1444134"/>
              <a:chExt cx="4285628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6" y="1444134"/>
                <a:ext cx="1258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412364" cy="369332"/>
              <a:chOff x="5721194" y="1444134"/>
              <a:chExt cx="341236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17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716016" y="4489437"/>
            <a:ext cx="4257030" cy="801380"/>
            <a:chOff x="4932040" y="2524254"/>
            <a:chExt cx="4257030" cy="801380"/>
          </a:xfrm>
        </p:grpSpPr>
        <p:grpSp>
          <p:nvGrpSpPr>
            <p:cNvPr id="30" name="Group 29"/>
            <p:cNvGrpSpPr/>
            <p:nvPr/>
          </p:nvGrpSpPr>
          <p:grpSpPr>
            <a:xfrm>
              <a:off x="4932040" y="2524254"/>
              <a:ext cx="4257030" cy="544706"/>
              <a:chOff x="4929106" y="1444134"/>
              <a:chExt cx="4257030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44134"/>
                <a:ext cx="122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388062" cy="369332"/>
              <a:chOff x="5721194" y="1444134"/>
              <a:chExt cx="3388062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152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</a:t>
              </a:r>
              <a:r>
                <a:rPr lang="en-US" sz="1400" dirty="0" err="1" smtClean="0"/>
                <a:t>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</a:t>
              </a:r>
              <a:r>
                <a:rPr lang="en-US" sz="1400" dirty="0" err="1" smtClean="0"/>
                <a:t>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</a:t>
              </a:r>
              <a:r>
                <a:rPr lang="en-US" sz="1400" dirty="0" err="1" smtClean="0"/>
                <a:t>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</a:t>
            </a:r>
            <a:r>
              <a:rPr lang="en-US" dirty="0" err="1" smtClean="0"/>
              <a:t>segmenation</a:t>
            </a:r>
            <a:r>
              <a:rPr lang="en-US" dirty="0" smtClean="0"/>
              <a:t>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f2py(3)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81128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47572" y="1916832"/>
            <a:ext cx="7540852" cy="1200329"/>
            <a:chOff x="441028" y="1233494"/>
            <a:chExt cx="75408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540852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array_utils.so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array_utils.so: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7732" y="207378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execution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3065</TotalTime>
  <Words>7544</Words>
  <Application>Microsoft Office PowerPoint</Application>
  <PresentationFormat>On-screen Show (4:3)</PresentationFormat>
  <Paragraphs>2036</Paragraphs>
  <Slides>171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72" baseType="lpstr">
      <vt:lpstr>Office Theme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File types and import</vt:lpstr>
      <vt:lpstr>Declaration/implementation</vt:lpstr>
      <vt:lpstr>Conclusions</vt:lpstr>
      <vt:lpstr>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Conclusions</vt:lpstr>
      <vt:lpstr>f2py(3)</vt:lpstr>
      <vt:lpstr>Computing π</vt:lpstr>
      <vt:lpstr>Using the Fortran routine</vt:lpstr>
      <vt:lpstr>Using arrays</vt:lpstr>
      <vt:lpstr>Using Python list/numpy arrays</vt:lpstr>
      <vt:lpstr>Makefile</vt:lpstr>
      <vt:lpstr>Conclusions</vt:lpstr>
      <vt:lpstr>Concurrent execution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Caveats</vt:lpstr>
      <vt:lpstr>Considerations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</vt:lpstr>
      <vt:lpstr>Much more…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41</cp:revision>
  <dcterms:created xsi:type="dcterms:W3CDTF">2016-03-16T14:21:03Z</dcterms:created>
  <dcterms:modified xsi:type="dcterms:W3CDTF">2016-05-04T15:58:11Z</dcterms:modified>
</cp:coreProperties>
</file>