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12DE-47A6-4584-ADE2-15D26CE3A2AF}" type="datetimeFigureOut">
              <a:rPr lang="en-US" smtClean="0"/>
              <a:t>2017-02-14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</a:t>
            </a:r>
            <a:r>
              <a:rPr lang="en-US" dirty="0" smtClean="0"/>
              <a:t>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195</Words>
  <Application>Microsoft Office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Introduction</vt:lpstr>
      <vt:lpstr>Why C++?</vt:lpstr>
      <vt:lpstr>Some history</vt:lpstr>
      <vt:lpstr>Typographical conventions</vt:lpstr>
      <vt:lpstr>Syntax versus semantics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2</cp:revision>
  <dcterms:created xsi:type="dcterms:W3CDTF">2017-02-14T13:57:03Z</dcterms:created>
  <dcterms:modified xsi:type="dcterms:W3CDTF">2017-02-14T14:13:14Z</dcterms:modified>
</cp:coreProperties>
</file>