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86" d="100"/>
          <a:sy n="86" d="100"/>
        </p:scale>
        <p:origin x="56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1574-87B3-4792-B4E8-6055B541C335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77" y="2508666"/>
            <a:ext cx="464697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69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5</cp:revision>
  <dcterms:created xsi:type="dcterms:W3CDTF">2017-02-14T14:17:37Z</dcterms:created>
  <dcterms:modified xsi:type="dcterms:W3CDTF">2017-02-14T17:49:28Z</dcterms:modified>
</cp:coreProperties>
</file>