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</a:t>
            </a:r>
            <a:r>
              <a:rPr lang="en-US" dirty="0" smtClean="0"/>
              <a:t>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</a:t>
            </a:r>
            <a:r>
              <a:rPr lang="en-US" dirty="0" smtClean="0"/>
              <a:t>to use</a:t>
            </a:r>
          </a:p>
          <a:p>
            <a:pPr lvl="2"/>
            <a:r>
              <a:rPr lang="en-US" dirty="0" smtClean="0"/>
              <a:t>Offers excellent speedups when </a:t>
            </a:r>
            <a:r>
              <a:rPr lang="en-US" dirty="0" smtClean="0"/>
              <a:t>applicable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  <a:endParaRPr lang="en-US" dirty="0" smtClean="0"/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  <a:endParaRPr lang="en-US" dirty="0" smtClean="0"/>
          </a:p>
          <a:p>
            <a:r>
              <a:rPr lang="en-US" dirty="0" smtClean="0"/>
              <a:t>Features not covered here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Automatic parallelization: experimental feature</a:t>
            </a:r>
            <a:endParaRPr lang="en-US" dirty="0" smtClean="0"/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3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24551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1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374329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</a:t>
            </a:r>
            <a:r>
              <a:rPr lang="en-US" sz="2400" dirty="0" smtClean="0"/>
              <a:t>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895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943</Words>
  <Application>Microsoft Office PowerPoint</Application>
  <PresentationFormat>On-screen Show (4:3)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numba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21</cp:revision>
  <dcterms:created xsi:type="dcterms:W3CDTF">2017-08-10T07:29:54Z</dcterms:created>
  <dcterms:modified xsi:type="dcterms:W3CDTF">2017-08-10T14:13:27Z</dcterms:modified>
</cp:coreProperties>
</file>