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57" r:id="rId4"/>
    <p:sldId id="259" r:id="rId5"/>
    <p:sldId id="258" r:id="rId6"/>
    <p:sldId id="264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480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2017-02-10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2017-02-10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2017-02-10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2017-02-10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29132" y="3229447"/>
            <a:ext cx="4746236" cy="614931"/>
            <a:chOff x="2329132" y="2996545"/>
            <a:chExt cx="474623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329132" y="3088256"/>
              <a:ext cx="4746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124" y="2839187"/>
            <a:ext cx="19249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Color coded:</a:t>
            </a:r>
          </a:p>
          <a:p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70C0"/>
                </a:solidFill>
              </a:rPr>
              <a:t>Communication</a:t>
            </a:r>
            <a:endParaRPr lang="nl-BE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B050"/>
                </a:solidFill>
              </a:rPr>
              <a:t>Compute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52173" y="3588217"/>
            <a:ext cx="1066831" cy="44445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20558" y="3155620"/>
            <a:ext cx="398446" cy="145232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89120" y="620012"/>
            <a:ext cx="3539488" cy="1070677"/>
            <a:chOff x="-1100050" y="2398144"/>
            <a:chExt cx="3539488" cy="1070677"/>
          </a:xfrm>
        </p:grpSpPr>
        <p:sp>
          <p:nvSpPr>
            <p:cNvPr id="22" name="TextBox 21"/>
            <p:cNvSpPr txBox="1"/>
            <p:nvPr/>
          </p:nvSpPr>
          <p:spPr>
            <a:xfrm>
              <a:off x="448572" y="2398144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00050" y="2582810"/>
              <a:ext cx="1548622" cy="8860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361</Words>
  <Application>Microsoft Office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Methodology</vt:lpstr>
      <vt:lpstr>Startup</vt:lpstr>
      <vt:lpstr>Interactive profiling</vt:lpstr>
      <vt:lpstr>Results</vt:lpstr>
      <vt:lpstr>Overview</vt:lpstr>
      <vt:lpstr>Time line</vt:lpstr>
      <vt:lpstr>Source code view</vt:lpstr>
      <vt:lpstr>Call stack view</vt:lpstr>
      <vt:lpstr>Round tripping</vt:lpstr>
      <vt:lpstr>Profiling via job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27</cp:revision>
  <dcterms:created xsi:type="dcterms:W3CDTF">2017-02-06T12:30:36Z</dcterms:created>
  <dcterms:modified xsi:type="dcterms:W3CDTF">2017-02-10T13:36:13Z</dcterms:modified>
</cp:coreProperties>
</file>