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2"/>
  </p:notesMasterIdLst>
  <p:handoutMasterIdLst>
    <p:handoutMasterId r:id="rId28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7" r:id="rId196"/>
    <p:sldId id="458" r:id="rId197"/>
    <p:sldId id="459" r:id="rId198"/>
    <p:sldId id="460" r:id="rId199"/>
    <p:sldId id="522" r:id="rId200"/>
    <p:sldId id="399" r:id="rId201"/>
    <p:sldId id="400" r:id="rId202"/>
    <p:sldId id="401" r:id="rId203"/>
    <p:sldId id="402" r:id="rId204"/>
    <p:sldId id="403" r:id="rId205"/>
    <p:sldId id="404" r:id="rId206"/>
    <p:sldId id="405" r:id="rId207"/>
    <p:sldId id="406" r:id="rId208"/>
    <p:sldId id="407" r:id="rId209"/>
    <p:sldId id="408" r:id="rId210"/>
    <p:sldId id="409" r:id="rId211"/>
    <p:sldId id="410" r:id="rId212"/>
    <p:sldId id="411" r:id="rId213"/>
    <p:sldId id="412" r:id="rId214"/>
    <p:sldId id="413" r:id="rId215"/>
    <p:sldId id="414" r:id="rId216"/>
    <p:sldId id="415" r:id="rId217"/>
    <p:sldId id="416" r:id="rId218"/>
    <p:sldId id="417" r:id="rId219"/>
    <p:sldId id="418" r:id="rId220"/>
    <p:sldId id="419" r:id="rId221"/>
    <p:sldId id="420" r:id="rId222"/>
    <p:sldId id="421" r:id="rId223"/>
    <p:sldId id="422" r:id="rId224"/>
    <p:sldId id="423" r:id="rId225"/>
    <p:sldId id="424" r:id="rId226"/>
    <p:sldId id="425" r:id="rId227"/>
    <p:sldId id="426" r:id="rId228"/>
    <p:sldId id="435" r:id="rId229"/>
    <p:sldId id="436" r:id="rId230"/>
    <p:sldId id="437" r:id="rId231"/>
    <p:sldId id="438" r:id="rId232"/>
    <p:sldId id="439" r:id="rId233"/>
    <p:sldId id="503" r:id="rId234"/>
    <p:sldId id="513" r:id="rId235"/>
    <p:sldId id="529" r:id="rId236"/>
    <p:sldId id="504" r:id="rId237"/>
    <p:sldId id="514" r:id="rId238"/>
    <p:sldId id="527" r:id="rId239"/>
    <p:sldId id="516" r:id="rId240"/>
    <p:sldId id="515" r:id="rId241"/>
    <p:sldId id="528" r:id="rId242"/>
    <p:sldId id="518" r:id="rId243"/>
    <p:sldId id="519" r:id="rId244"/>
    <p:sldId id="530" r:id="rId245"/>
    <p:sldId id="542" r:id="rId246"/>
    <p:sldId id="543" r:id="rId247"/>
    <p:sldId id="531" r:id="rId248"/>
    <p:sldId id="532" r:id="rId249"/>
    <p:sldId id="533" r:id="rId250"/>
    <p:sldId id="534" r:id="rId251"/>
    <p:sldId id="535" r:id="rId252"/>
    <p:sldId id="540" r:id="rId253"/>
    <p:sldId id="541" r:id="rId254"/>
    <p:sldId id="536" r:id="rId255"/>
    <p:sldId id="537" r:id="rId256"/>
    <p:sldId id="538" r:id="rId257"/>
    <p:sldId id="539" r:id="rId258"/>
    <p:sldId id="485" r:id="rId259"/>
    <p:sldId id="486" r:id="rId260"/>
    <p:sldId id="487" r:id="rId261"/>
    <p:sldId id="488" r:id="rId262"/>
    <p:sldId id="489" r:id="rId263"/>
    <p:sldId id="490" r:id="rId264"/>
    <p:sldId id="491" r:id="rId265"/>
    <p:sldId id="492" r:id="rId266"/>
    <p:sldId id="493" r:id="rId267"/>
    <p:sldId id="544" r:id="rId268"/>
    <p:sldId id="494" r:id="rId269"/>
    <p:sldId id="546" r:id="rId270"/>
    <p:sldId id="547" r:id="rId271"/>
    <p:sldId id="545" r:id="rId272"/>
    <p:sldId id="548" r:id="rId273"/>
    <p:sldId id="495" r:id="rId274"/>
    <p:sldId id="433" r:id="rId275"/>
    <p:sldId id="434" r:id="rId276"/>
    <p:sldId id="496" r:id="rId277"/>
    <p:sldId id="322" r:id="rId278"/>
    <p:sldId id="323" r:id="rId279"/>
    <p:sldId id="324" r:id="rId280"/>
    <p:sldId id="498" r:id="rId28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281" Type="http://schemas.openxmlformats.org/officeDocument/2006/relationships/slide" Target="slides/slide280.xml"/><Relationship Id="rId286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/>
              <a:t>setting </a:t>
            </a:r>
            <a:r>
              <a:rPr lang="en-US" dirty="0" smtClean="0"/>
              <a:t>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</a:t>
              </a:r>
              <a:r>
                <a:rPr lang="en-US" sz="2000" dirty="0" smtClean="0"/>
                <a:t>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</a:t>
            </a:r>
            <a:r>
              <a:rPr lang="en-US" dirty="0" smtClean="0"/>
              <a:t>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</a:t>
            </a:r>
            <a:r>
              <a:rPr lang="en-US" dirty="0" smtClean="0"/>
              <a:t>product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</a:t>
            </a:r>
            <a:r>
              <a:rPr lang="en-US" dirty="0" smtClean="0"/>
              <a:t>2D-array, </a:t>
            </a:r>
            <a:r>
              <a:rPr lang="en-US" dirty="0" smtClean="0"/>
              <a:t>it is a </a:t>
            </a:r>
            <a:r>
              <a:rPr lang="en-US" dirty="0" smtClean="0"/>
              <a:t>1D-array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</a:t>
            </a:r>
            <a:r>
              <a:rPr lang="en-US" dirty="0" smtClean="0"/>
              <a:t>plot/histogram</a:t>
            </a:r>
            <a:endParaRPr lang="en-US" dirty="0" smtClean="0"/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  <a:endParaRPr lang="en-US" dirty="0" smtClean="0"/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h5file.root.coords.positions[3:7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h5file.root.coords.positions[indices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5949280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33471</TotalTime>
  <Words>14923</Words>
  <Application>Microsoft Office PowerPoint</Application>
  <PresentationFormat>On-screen Show (4:3)</PresentationFormat>
  <Paragraphs>3590</Paragraphs>
  <Slides>280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280</vt:i4>
      </vt:variant>
    </vt:vector>
  </HeadingPairs>
  <TitlesOfParts>
    <vt:vector size="281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412</cp:revision>
  <cp:lastPrinted>2013-05-30T07:55:36Z</cp:lastPrinted>
  <dcterms:created xsi:type="dcterms:W3CDTF">2013-02-08T06:04:20Z</dcterms:created>
  <dcterms:modified xsi:type="dcterms:W3CDTF">2015-03-31T12:42:18Z</dcterms:modified>
</cp:coreProperties>
</file>