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259" r:id="rId4"/>
    <p:sldId id="274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1" r:id="rId15"/>
    <p:sldId id="271" r:id="rId16"/>
    <p:sldId id="272" r:id="rId17"/>
    <p:sldId id="273" r:id="rId18"/>
    <p:sldId id="275" r:id="rId19"/>
    <p:sldId id="26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5" d="100"/>
          <a:sy n="95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B1BA-E8A9-48CD-886E-2AED8C4BE354}" type="datetimeFigureOut">
              <a:rPr lang="en-US" smtClean="0"/>
              <a:t>2017-04-05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9FFE-5AD4-4F7E-A3C2-C6931349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EDF4-4C0E-4772-84AE-1357C6001391}" type="datetime1">
              <a:rPr lang="en-US" smtClean="0"/>
              <a:t>2017-04-05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5809-344B-440B-9F88-C5B18C79382B}" type="datetime1">
              <a:rPr lang="en-US" smtClean="0"/>
              <a:t>2017-04-05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260-95EE-4CD2-908E-53F4ED138E6A}" type="datetime1">
              <a:rPr lang="en-US" smtClean="0"/>
              <a:t>2017-04-05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A7D4-BD38-43A8-9130-CCA4F61A0EF1}" type="datetime1">
              <a:rPr lang="en-US" smtClean="0"/>
              <a:t>2017-04-05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9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732-D81D-4EEE-A6C0-1A86B50EC6E7}" type="datetime1">
              <a:rPr lang="en-US" smtClean="0"/>
              <a:t>2017-04-05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4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459-F51D-4E85-A354-E358228D776E}" type="datetime1">
              <a:rPr lang="en-US" smtClean="0"/>
              <a:t>2017-04-05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6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88B-5497-4442-BF08-DF52AECDDAFE}" type="datetime1">
              <a:rPr lang="en-US" smtClean="0"/>
              <a:t>2017-04-05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8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86E3-CF93-475C-AE85-C652B2D2F9B5}" type="datetime1">
              <a:rPr lang="en-US" smtClean="0"/>
              <a:t>2017-04-05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E503-4705-4A51-BD29-968EA406E3C8}" type="datetime1">
              <a:rPr lang="en-US" smtClean="0"/>
              <a:t>2017-04-05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BBBB-E740-40DF-A365-D9B13EA44EB5}" type="datetime1">
              <a:rPr lang="en-US" smtClean="0"/>
              <a:t>2017-04-05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3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45B-3D39-424D-9562-97A98B9610A2}" type="datetime1">
              <a:rPr lang="en-US" smtClean="0"/>
              <a:t>2017-04-05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0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F5BA7-E58A-4B83-91F8-3B23CADD8CED}" type="datetime1">
              <a:rPr lang="en-US" smtClean="0"/>
              <a:t>2017-04-05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Strings &amp; regular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719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175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57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246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contain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: pain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expression: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 representation: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+)?@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+)+"</a:t>
            </a:r>
          </a:p>
          <a:p>
            <a:r>
              <a:rPr lang="en-US" dirty="0" smtClean="0">
                <a:cs typeface="Courier New" pitchFamily="49" charset="0"/>
              </a:rPr>
              <a:t>Raw strings: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raw string representation</a:t>
            </a:r>
            <a:r>
              <a:rPr lang="en-US" dirty="0"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9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occurrence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matched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9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 smtClean="0"/>
              <a:t>Capturing brackets: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capturing brackets also group, but lots of machinery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507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for replacement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 smtClean="0"/>
              <a:t>: first capture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 smtClean="0"/>
              <a:t>: second capture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 smtClean="0"/>
              <a:t>: complete match</a:t>
            </a:r>
          </a:p>
          <a:p>
            <a:pPr lvl="1"/>
            <a:r>
              <a:rPr lang="en-US" dirty="0" smtClean="0"/>
              <a:t>literal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"(([^ ,])+)"};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'1.5', '2.3', 'alpha'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398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are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somewhat slow</a:t>
            </a:r>
          </a:p>
          <a:p>
            <a:r>
              <a:rPr lang="en-US" dirty="0" smtClean="0"/>
              <a:t>Two functions</a:t>
            </a:r>
          </a:p>
          <a:p>
            <a:pPr lvl="1"/>
            <a:r>
              <a:rPr lang="en-US" dirty="0" err="1" smtClean="0"/>
              <a:t>regex_search</a:t>
            </a:r>
            <a:r>
              <a:rPr lang="en-US" dirty="0" smtClean="0"/>
              <a:t>: works on streams </a:t>
            </a:r>
            <a:r>
              <a:rPr lang="en-US" dirty="0" smtClean="0">
                <a:sym typeface="Symbol" panose="05050102010706020507" pitchFamily="18" charset="2"/>
              </a:rPr>
              <a:t> more versatile</a:t>
            </a:r>
            <a:endParaRPr lang="en-US" dirty="0" smtClean="0"/>
          </a:p>
          <a:p>
            <a:pPr lvl="1"/>
            <a:r>
              <a:rPr lang="en-US" dirty="0" err="1" smtClean="0"/>
              <a:t>regex_match</a:t>
            </a:r>
            <a:r>
              <a:rPr lang="en-US" dirty="0" smtClean="0"/>
              <a:t>: works on strings only </a:t>
            </a:r>
            <a:r>
              <a:rPr lang="en-US" dirty="0" smtClean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case insensitive: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 smtClean="0"/>
              <a:t>use judiciously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930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380038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19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 versus C-style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C-style string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last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functions declared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Useful for calling C functions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</a:t>
            </a:r>
            <a:r>
              <a:rPr lang="en-US" dirty="0" smtClean="0">
                <a:sym typeface="Symbol" panose="05050102010706020507" pitchFamily="18" charset="2"/>
              </a:rPr>
              <a:t></a:t>
            </a:r>
            <a:r>
              <a:rPr lang="en-US" dirty="0" smtClean="0"/>
              <a:t> C-style: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::string: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0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167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85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463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943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62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3486</TotalTime>
  <Words>939</Words>
  <Application>Microsoft Office PowerPoint</Application>
  <PresentationFormat>On-screen Show (4:3)</PresentationFormat>
  <Paragraphs>209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Lucida Sans</vt:lpstr>
      <vt:lpstr>Symbol</vt:lpstr>
      <vt:lpstr>Wingdings</vt:lpstr>
      <vt:lpstr>Office Theme</vt:lpstr>
      <vt:lpstr>Essential C++ Strings &amp; regular expressions</vt:lpstr>
      <vt:lpstr>PowerPoint Presentation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Miscellaneous remarks</vt:lpstr>
      <vt:lpstr>What was left out/added?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Classes</dc:title>
  <dc:creator>Geert Jan Bex</dc:creator>
  <cp:lastModifiedBy>Geert Jan Bex</cp:lastModifiedBy>
  <cp:revision>65</cp:revision>
  <dcterms:created xsi:type="dcterms:W3CDTF">2017-02-24T18:21:04Z</dcterms:created>
  <dcterms:modified xsi:type="dcterms:W3CDTF">2017-04-06T05:16:12Z</dcterms:modified>
</cp:coreProperties>
</file>