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12" r:id="rId49"/>
    <p:sldId id="307" r:id="rId50"/>
    <p:sldId id="309" r:id="rId51"/>
    <p:sldId id="300" r:id="rId52"/>
    <p:sldId id="301" r:id="rId53"/>
    <p:sldId id="299" r:id="rId54"/>
    <p:sldId id="310" r:id="rId5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13/12/2016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13/12/2016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13/12/2016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13/12/2016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13/12/2016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13/12/2016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en-US" dirty="0" smtClean="0"/>
              <a:t>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bugfix/memory_leak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bugfix/memory_leak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3423705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80263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139075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065" y="5367489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3423705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2531</Words>
  <Application>Microsoft Office PowerPoint</Application>
  <PresentationFormat>On-screen Show (4:3)</PresentationFormat>
  <Paragraphs>618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Conclusions</vt:lpstr>
      <vt:lpstr>Conclusions</vt:lpstr>
      <vt:lpstr>References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80</cp:revision>
  <dcterms:created xsi:type="dcterms:W3CDTF">2014-11-10T15:16:11Z</dcterms:created>
  <dcterms:modified xsi:type="dcterms:W3CDTF">2016-12-13T15:00:02Z</dcterms:modified>
</cp:coreProperties>
</file>