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74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71" r:id="rId16"/>
    <p:sldId id="272" r:id="rId17"/>
    <p:sldId id="273" r:id="rId18"/>
    <p:sldId id="276" r:id="rId19"/>
    <p:sldId id="275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2017-04-05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2017-04-05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Strings &amp;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1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17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5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24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0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9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3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16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8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46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4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6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3521</TotalTime>
  <Words>1040</Words>
  <Application>Microsoft Office PowerPoint</Application>
  <PresentationFormat>On-screen Show (4:3)</PresentationFormat>
  <Paragraphs>227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Lucida Sans</vt:lpstr>
      <vt:lpstr>Symbol</vt:lpstr>
      <vt:lpstr>Wingdings</vt:lpstr>
      <vt:lpstr>Office Theme</vt:lpstr>
      <vt:lpstr>Essential C++ Strings &amp; regular expressions</vt:lpstr>
      <vt:lpstr>PowerPoint Presentation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66</cp:revision>
  <dcterms:created xsi:type="dcterms:W3CDTF">2017-02-24T18:21:04Z</dcterms:created>
  <dcterms:modified xsi:type="dcterms:W3CDTF">2017-04-06T05:50:51Z</dcterms:modified>
</cp:coreProperties>
</file>