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9"/>
  </p:notesMasterIdLst>
  <p:handoutMasterIdLst>
    <p:handoutMasterId r:id="rId38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656" r:id="rId376"/>
    <p:sldId id="324" r:id="rId377"/>
    <p:sldId id="498" r:id="rId37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handoutMaster" Target="handoutMasters/handoutMaster1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commentAuthors" Target="commentAuthor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presProps" Target="pres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2016-04-26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2016-04-26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2016-04-26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2016-04-26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2016-04-26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2016-04-26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2016-04-26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2016-04-26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2016-04-26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2016-04-26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2016-04-26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2016-04-26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6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53527</TotalTime>
  <Words>18404</Words>
  <Application>Microsoft Office PowerPoint</Application>
  <PresentationFormat>On-screen Show (4:3)</PresentationFormat>
  <Paragraphs>4539</Paragraphs>
  <Slides>377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377</vt:i4>
      </vt:variant>
    </vt:vector>
  </HeadingPairs>
  <TitlesOfParts>
    <vt:vector size="388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639</cp:revision>
  <cp:lastPrinted>2013-05-30T07:55:36Z</cp:lastPrinted>
  <dcterms:created xsi:type="dcterms:W3CDTF">2013-02-08T06:04:20Z</dcterms:created>
  <dcterms:modified xsi:type="dcterms:W3CDTF">2016-04-26T12:21:07Z</dcterms:modified>
</cp:coreProperties>
</file>