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2" r:id="rId2"/>
    <p:sldId id="303" r:id="rId3"/>
    <p:sldId id="267" r:id="rId4"/>
    <p:sldId id="314" r:id="rId5"/>
    <p:sldId id="315" r:id="rId6"/>
    <p:sldId id="316" r:id="rId7"/>
    <p:sldId id="313" r:id="rId8"/>
    <p:sldId id="30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943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3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14585</TotalTime>
  <Words>229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Essential C++ Algorithms</vt:lpstr>
      <vt:lpstr>PowerPoint Presentation</vt:lpstr>
      <vt:lpstr>Iterators</vt:lpstr>
      <vt:lpstr>Sorting</vt:lpstr>
      <vt:lpstr>Defining order</vt:lpstr>
      <vt:lpstr>Finding things</vt:lpstr>
      <vt:lpstr>What was left out/added?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141</cp:revision>
  <dcterms:created xsi:type="dcterms:W3CDTF">2016-08-11T15:43:59Z</dcterms:created>
  <dcterms:modified xsi:type="dcterms:W3CDTF">2017-04-10T06:29:52Z</dcterms:modified>
</cp:coreProperties>
</file>