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5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63" r:id="rId193"/>
    <p:sldId id="459" r:id="rId1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tructures versus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structures/classes</a:t>
            </a:r>
            <a:endParaRPr lang="en-US" dirty="0" smtClean="0"/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Structures</a:t>
            </a:r>
            <a:endParaRPr lang="en-US" dirty="0" smtClean="0"/>
          </a:p>
          <a:p>
            <a:pPr lvl="1"/>
            <a:r>
              <a:rPr lang="en-US" dirty="0" smtClean="0"/>
              <a:t>Members/methods </a:t>
            </a:r>
            <a:r>
              <a:rPr lang="en-US" dirty="0" smtClean="0"/>
              <a:t>are </a:t>
            </a:r>
            <a:r>
              <a:rPr lang="en-US" dirty="0" smtClean="0"/>
              <a:t>public by default</a:t>
            </a:r>
            <a:endParaRPr lang="en-US" dirty="0" smtClean="0"/>
          </a:p>
          <a:p>
            <a:pPr lvl="2"/>
            <a:r>
              <a:rPr lang="en-US" dirty="0" smtClean="0"/>
              <a:t>members can </a:t>
            </a:r>
            <a:r>
              <a:rPr lang="en-US" dirty="0" smtClean="0"/>
              <a:t>be modified </a:t>
            </a:r>
            <a:r>
              <a:rPr lang="en-US" dirty="0" smtClean="0"/>
              <a:t>inadvertently</a:t>
            </a:r>
            <a:endParaRPr lang="en-US" dirty="0" smtClean="0"/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Members/methods are private by default</a:t>
            </a:r>
          </a:p>
          <a:p>
            <a:pPr lvl="2"/>
            <a:r>
              <a:rPr lang="en-US" dirty="0" smtClean="0"/>
              <a:t>inspectors/</a:t>
            </a:r>
            <a:r>
              <a:rPr lang="en-US" dirty="0" err="1" smtClean="0"/>
              <a:t>mutators</a:t>
            </a:r>
            <a:r>
              <a:rPr lang="en-US" dirty="0" smtClean="0"/>
              <a:t> are defined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x_, y_, z_;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 </a:t>
              </a:r>
              <a:r>
                <a:rPr lang="en-US" sz="2000" dirty="0" smtClean="0"/>
                <a:t>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 {x}, y_ {y}, z_ 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charge_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y_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z_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</a:t>
            </a:r>
            <a:r>
              <a:rPr lang="en-US" dirty="0" smtClean="0"/>
              <a:t>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 smtClean="0"/>
              <a:t> (C++17) instead</a:t>
            </a:r>
          </a:p>
          <a:p>
            <a:pPr lvl="1"/>
            <a:r>
              <a:rPr lang="en-US" dirty="0" smtClean="0"/>
              <a:t>not so relevant for scientific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z_;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x_ {x}, y_ {y}, z_ {z},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sqrt(sqr(x_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Wall  -Wextra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$(LDLIBS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$(wildcard *.o)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$(wildcard *.o)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Better still: consider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v_x_, v_y_;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 {v_x}, v_y_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v_y_;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v_y_*delta_t;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cos(2.0*pi*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_*t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11238</Words>
  <Application>Microsoft Office PowerPoint</Application>
  <PresentationFormat>On-screen Show (4:3)</PresentationFormat>
  <Paragraphs>2836</Paragraphs>
  <Slides>193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119</cp:revision>
  <dcterms:created xsi:type="dcterms:W3CDTF">2017-02-14T13:57:03Z</dcterms:created>
  <dcterms:modified xsi:type="dcterms:W3CDTF">2019-02-20T14:00:09Z</dcterms:modified>
</cp:coreProperties>
</file>