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02" r:id="rId2"/>
    <p:sldId id="303" r:id="rId3"/>
    <p:sldId id="267" r:id="rId4"/>
    <p:sldId id="314" r:id="rId5"/>
    <p:sldId id="313" r:id="rId6"/>
    <p:sldId id="30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4CC3-573B-48A2-BA19-C88E9EEB8008}" type="datetimeFigureOut">
              <a:rPr lang="en-US" smtClean="0"/>
              <a:t>2017-04-06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D49E-3B52-4D1C-85F4-C21F072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A51-B5B5-44D7-85E1-1556CCB9180F}" type="datetime1">
              <a:rPr lang="en-US" smtClean="0"/>
              <a:t>2017-04-06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66D-DA80-4992-B507-A911EFD1878C}" type="datetime1">
              <a:rPr lang="en-US" smtClean="0"/>
              <a:t>2017-04-06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CBD-682A-4ABE-AFE9-CACFF55FE875}" type="datetime1">
              <a:rPr lang="en-US" smtClean="0"/>
              <a:t>2017-04-06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78E-A200-421E-B0AA-A6018E81E55E}" type="datetime1">
              <a:rPr lang="en-US" smtClean="0"/>
              <a:t>2017-04-06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1EE-ED62-44E3-A586-FF0104F19B99}" type="datetime1">
              <a:rPr lang="en-US" smtClean="0"/>
              <a:t>2017-04-06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BC0-4C66-4CED-BC8E-7AF0BD49C9B5}" type="datetime1">
              <a:rPr lang="en-US" smtClean="0"/>
              <a:t>2017-04-06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E0A-53F1-4115-8AB2-2E28E481FF48}" type="datetime1">
              <a:rPr lang="en-US" smtClean="0"/>
              <a:t>2017-04-06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AB3-789B-4117-A859-FC7082686441}" type="datetime1">
              <a:rPr lang="en-US" smtClean="0"/>
              <a:t>2017-04-06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2AC5-51ED-46C8-8F1B-788630EE802E}" type="datetime1">
              <a:rPr lang="en-US" smtClean="0"/>
              <a:t>2017-04-06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6DD-6796-44CA-AF4C-1B2A2288F444}" type="datetime1">
              <a:rPr lang="en-US" smtClean="0"/>
              <a:t>2017-04-06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808E-F05D-421A-97B7-12B728993E3B}" type="datetime1">
              <a:rPr lang="en-US" smtClean="0"/>
              <a:t>2017-04-06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810-2FB7-4DE8-B622-97729F9C53CB}" type="datetime1">
              <a:rPr lang="en-US" smtClean="0"/>
              <a:t>2017-04-06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259699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v.begin();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569660" cy="776433"/>
            <a:chOff x="1686775" y="3808331"/>
            <a:chExt cx="1569660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56966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v.begin()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471605" y="4208441"/>
              <a:ext cx="292516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404501" cy="1119332"/>
            <a:chOff x="5260640" y="3808331"/>
            <a:chExt cx="1404501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261884" cy="786823"/>
              <a:chOff x="1686775" y="3808331"/>
              <a:chExt cx="1261884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26188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00086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23726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v.begin();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4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6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13974</TotalTime>
  <Words>145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Essential C++ Algorithms</vt:lpstr>
      <vt:lpstr>PowerPoint Presentation</vt:lpstr>
      <vt:lpstr>Iterators</vt:lpstr>
      <vt:lpstr>Sorting</vt:lpstr>
      <vt:lpstr>What was left out/added?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Geert Jan Bex</dc:creator>
  <cp:lastModifiedBy>Geert Jan Bex</cp:lastModifiedBy>
  <cp:revision>137</cp:revision>
  <dcterms:created xsi:type="dcterms:W3CDTF">2016-08-11T15:43:59Z</dcterms:created>
  <dcterms:modified xsi:type="dcterms:W3CDTF">2017-04-06T18:15:35Z</dcterms:modified>
</cp:coreProperties>
</file>