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4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452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5" r:id="rId149"/>
    <p:sldId id="406" r:id="rId150"/>
    <p:sldId id="407" r:id="rId151"/>
    <p:sldId id="408" r:id="rId152"/>
    <p:sldId id="409" r:id="rId153"/>
    <p:sldId id="410" r:id="rId154"/>
    <p:sldId id="411" r:id="rId155"/>
    <p:sldId id="412" r:id="rId156"/>
    <p:sldId id="413" r:id="rId157"/>
    <p:sldId id="414" r:id="rId158"/>
    <p:sldId id="415" r:id="rId159"/>
    <p:sldId id="416" r:id="rId160"/>
    <p:sldId id="417" r:id="rId161"/>
    <p:sldId id="418" r:id="rId162"/>
    <p:sldId id="420" r:id="rId163"/>
    <p:sldId id="421" r:id="rId164"/>
    <p:sldId id="422" r:id="rId165"/>
    <p:sldId id="423" r:id="rId166"/>
    <p:sldId id="424" r:id="rId167"/>
    <p:sldId id="425" r:id="rId168"/>
    <p:sldId id="426" r:id="rId169"/>
    <p:sldId id="427" r:id="rId170"/>
    <p:sldId id="428" r:id="rId171"/>
    <p:sldId id="429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37" r:id="rId180"/>
    <p:sldId id="438" r:id="rId181"/>
    <p:sldId id="439" r:id="rId182"/>
    <p:sldId id="440" r:id="rId183"/>
    <p:sldId id="441" r:id="rId184"/>
    <p:sldId id="442" r:id="rId185"/>
    <p:sldId id="443" r:id="rId186"/>
    <p:sldId id="444" r:id="rId187"/>
    <p:sldId id="445" r:id="rId188"/>
    <p:sldId id="446" r:id="rId189"/>
    <p:sldId id="448" r:id="rId190"/>
    <p:sldId id="449" r:id="rId191"/>
    <p:sldId id="451" r:id="rId192"/>
    <p:sldId id="450" r:id="rId1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ableStyles" Target="tableStyles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presProps" Target="pres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2017-08-31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2017-08-31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2017-08-31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2017-08-31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2017-08-31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2017-08-31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2017-08-31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2017-08-31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2017-08-31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2017-08-31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2017-08-31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2017-08-31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2017-08-31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wmf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CPlusPlus/Boost" TargetMode="Externa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123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1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7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8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9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5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9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3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7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(v1a.cbegin(),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github.com/gjbex/training-material/tree/master/CPlusPlus/Boost</a:t>
            </a:r>
            <a:r>
              <a:rPr lang="en-US" sz="18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/>
                <a:gridCol w="993059"/>
                <a:gridCol w="1396180"/>
                <a:gridCol w="1848465"/>
                <a:gridCol w="2812640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Boost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4450"/>
            <a:ext cx="304308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n--;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4850" y="2344450"/>
            <a:ext cx="4098208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3973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249145"/>
            <a:chOff x="5468585" y="4012192"/>
            <a:chExt cx="3575505" cy="1249145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1624" y="4131458"/>
              <a:ext cx="3372466" cy="1129879"/>
              <a:chOff x="-1153713" y="2382913"/>
              <a:chExt cx="3372466" cy="112987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804906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53713" y="2382913"/>
                <a:ext cx="773190" cy="77593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92876" y="4012315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3533625"/>
            <a:ext cx="53450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1358" y="443310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11358" y="4972099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11358" y="541087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11358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5524841" y="3083113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</a:t>
            </a:r>
            <a:r>
              <a:rPr lang="en-US" dirty="0" err="1" smtClean="0"/>
              <a:t>inadvertedly</a:t>
            </a:r>
            <a:endParaRPr lang="en-US" dirty="0" smtClean="0"/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41058" y="3630768"/>
            <a:ext cx="4719484" cy="535046"/>
            <a:chOff x="-2160766" y="3441725"/>
            <a:chExt cx="4719484" cy="5350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2160766" y="3641780"/>
              <a:ext cx="2360344" cy="334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560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-O2  -g  -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Wall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++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Wall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  -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  -o $@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 *.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3118</TotalTime>
  <Words>10806</Words>
  <Application>Microsoft Office PowerPoint</Application>
  <PresentationFormat>On-screen Show (4:3)</PresentationFormat>
  <Paragraphs>2703</Paragraphs>
  <Slides>192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192</vt:i4>
      </vt:variant>
    </vt:vector>
  </HeadingPairs>
  <TitlesOfParts>
    <vt:vector size="204" baseType="lpstr">
      <vt:lpstr>Arial</vt:lpstr>
      <vt:lpstr>Calibri</vt:lpstr>
      <vt:lpstr>Calibri Light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Make files</vt:lpstr>
      <vt:lpstr>Make file</vt:lpstr>
      <vt:lpstr>Make rule</vt:lpstr>
      <vt:lpstr>More rules</vt:lpstr>
      <vt:lpstr>Using make</vt:lpstr>
      <vt:lpstr>Dependencies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What was left out/added?</vt:lpstr>
      <vt:lpstr>Conclusions</vt:lpstr>
      <vt:lpstr>Conclusions</vt:lpstr>
      <vt:lpstr>Additional topics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23</cp:revision>
  <dcterms:created xsi:type="dcterms:W3CDTF">2017-02-14T13:57:03Z</dcterms:created>
  <dcterms:modified xsi:type="dcterms:W3CDTF">2017-08-31T07:08:49Z</dcterms:modified>
</cp:coreProperties>
</file>